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2" r:id="rId4"/>
    <p:sldMasterId id="2147483694" r:id="rId5"/>
  </p:sldMasterIdLst>
  <p:notesMasterIdLst>
    <p:notesMasterId r:id="rId54"/>
  </p:notesMasterIdLst>
  <p:handoutMasterIdLst>
    <p:handoutMasterId r:id="rId55"/>
  </p:handoutMasterIdLst>
  <p:sldIdLst>
    <p:sldId id="406" r:id="rId6"/>
    <p:sldId id="404" r:id="rId7"/>
    <p:sldId id="292" r:id="rId8"/>
    <p:sldId id="293" r:id="rId9"/>
    <p:sldId id="380" r:id="rId10"/>
    <p:sldId id="411" r:id="rId11"/>
    <p:sldId id="378" r:id="rId12"/>
    <p:sldId id="264" r:id="rId13"/>
    <p:sldId id="296" r:id="rId14"/>
    <p:sldId id="360" r:id="rId15"/>
    <p:sldId id="403" r:id="rId16"/>
    <p:sldId id="345" r:id="rId17"/>
    <p:sldId id="350" r:id="rId18"/>
    <p:sldId id="390" r:id="rId19"/>
    <p:sldId id="384" r:id="rId20"/>
    <p:sldId id="385" r:id="rId21"/>
    <p:sldId id="387" r:id="rId22"/>
    <p:sldId id="458" r:id="rId23"/>
    <p:sldId id="470" r:id="rId24"/>
    <p:sldId id="315" r:id="rId25"/>
    <p:sldId id="349" r:id="rId26"/>
    <p:sldId id="389" r:id="rId27"/>
    <p:sldId id="397" r:id="rId28"/>
    <p:sldId id="388" r:id="rId29"/>
    <p:sldId id="320" r:id="rId30"/>
    <p:sldId id="391" r:id="rId31"/>
    <p:sldId id="413" r:id="rId32"/>
    <p:sldId id="392" r:id="rId33"/>
    <p:sldId id="372" r:id="rId34"/>
    <p:sldId id="373" r:id="rId35"/>
    <p:sldId id="445" r:id="rId36"/>
    <p:sldId id="466" r:id="rId37"/>
    <p:sldId id="457" r:id="rId38"/>
    <p:sldId id="461" r:id="rId39"/>
    <p:sldId id="462" r:id="rId40"/>
    <p:sldId id="464" r:id="rId41"/>
    <p:sldId id="465" r:id="rId42"/>
    <p:sldId id="325" r:id="rId43"/>
    <p:sldId id="348" r:id="rId44"/>
    <p:sldId id="394" r:id="rId45"/>
    <p:sldId id="395" r:id="rId46"/>
    <p:sldId id="396" r:id="rId47"/>
    <p:sldId id="374" r:id="rId48"/>
    <p:sldId id="423" r:id="rId49"/>
    <p:sldId id="472" r:id="rId50"/>
    <p:sldId id="422" r:id="rId51"/>
    <p:sldId id="471" r:id="rId52"/>
    <p:sldId id="41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0EEBB-E6CA-4AC5-85C0-844E2DB1BFB4}" v="137" dt="2023-10-30T14:34:09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53" autoAdjust="0"/>
    <p:restoredTop sz="94660"/>
  </p:normalViewPr>
  <p:slideViewPr>
    <p:cSldViewPr>
      <p:cViewPr varScale="1">
        <p:scale>
          <a:sx n="82" d="100"/>
          <a:sy n="82" d="100"/>
        </p:scale>
        <p:origin x="23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568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9.png"/><Relationship Id="rId7" Type="http://schemas.openxmlformats.org/officeDocument/2006/relationships/image" Target="../media/image14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9.png"/><Relationship Id="rId7" Type="http://schemas.openxmlformats.org/officeDocument/2006/relationships/image" Target="../media/image14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AD58B2-0AA5-42B2-B1BD-79400257749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BE472E-8CD4-4794-90E7-AC6C72CABFC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Voice bots allow visually impaired students to study independently, without relying on a sighted person to read or interpret information for them.</a:t>
          </a:r>
        </a:p>
      </dgm:t>
    </dgm:pt>
    <dgm:pt modelId="{E93BC90B-5B1F-46D4-9310-F5C2819AA91A}" type="parTrans" cxnId="{75619657-0813-4870-BDB1-6DAFC5DFFED9}">
      <dgm:prSet/>
      <dgm:spPr/>
      <dgm:t>
        <a:bodyPr/>
        <a:lstStyle/>
        <a:p>
          <a:endParaRPr lang="en-US"/>
        </a:p>
      </dgm:t>
    </dgm:pt>
    <dgm:pt modelId="{46167737-B422-4C91-9BD7-E097245FDC37}" type="sibTrans" cxnId="{75619657-0813-4870-BDB1-6DAFC5DFFED9}">
      <dgm:prSet/>
      <dgm:spPr/>
      <dgm:t>
        <a:bodyPr/>
        <a:lstStyle/>
        <a:p>
          <a:endParaRPr lang="en-US"/>
        </a:p>
      </dgm:t>
    </dgm:pt>
    <dgm:pt modelId="{F2CE987A-28A1-4D76-A9A5-24CC392B52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Voice bots can be used anytime, anywhere, allowing visually impaired students to study and learn on their own schedule and in their preferred environment.</a:t>
          </a:r>
        </a:p>
      </dgm:t>
    </dgm:pt>
    <dgm:pt modelId="{286D3917-33D2-41A3-9899-648D8A60E4AA}" type="parTrans" cxnId="{AD9EBCFA-040F-4523-9886-461A4B4B7211}">
      <dgm:prSet/>
      <dgm:spPr/>
      <dgm:t>
        <a:bodyPr/>
        <a:lstStyle/>
        <a:p>
          <a:endParaRPr lang="en-US"/>
        </a:p>
      </dgm:t>
    </dgm:pt>
    <dgm:pt modelId="{0EA4C140-6D6A-4AFA-A4E5-310B882C60B1}" type="sibTrans" cxnId="{AD9EBCFA-040F-4523-9886-461A4B4B7211}">
      <dgm:prSet/>
      <dgm:spPr/>
      <dgm:t>
        <a:bodyPr/>
        <a:lstStyle/>
        <a:p>
          <a:endParaRPr lang="en-US"/>
        </a:p>
      </dgm:t>
    </dgm:pt>
    <dgm:pt modelId="{41DB23E6-3EC6-4458-92E6-212F6E3C93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Supportive voice bots can be a valuable tool for visually impaired students to access educational materials  and achieve academic success.</a:t>
          </a:r>
        </a:p>
      </dgm:t>
    </dgm:pt>
    <dgm:pt modelId="{C2162146-1DC7-41B2-8173-6ED9BDC8C0A8}" type="parTrans" cxnId="{A008A544-87FB-4D86-9AAD-673B9C93CB6B}">
      <dgm:prSet/>
      <dgm:spPr/>
      <dgm:t>
        <a:bodyPr/>
        <a:lstStyle/>
        <a:p>
          <a:endParaRPr lang="en-US"/>
        </a:p>
      </dgm:t>
    </dgm:pt>
    <dgm:pt modelId="{2C79481A-F712-4A5F-929A-B4FF23FBD49F}" type="sibTrans" cxnId="{A008A544-87FB-4D86-9AAD-673B9C93CB6B}">
      <dgm:prSet/>
      <dgm:spPr/>
      <dgm:t>
        <a:bodyPr/>
        <a:lstStyle/>
        <a:p>
          <a:endParaRPr lang="en-US"/>
        </a:p>
      </dgm:t>
    </dgm:pt>
    <dgm:pt modelId="{E792ABE8-2E3F-46D7-B395-A597B4B27D3A}" type="pres">
      <dgm:prSet presAssocID="{81AD58B2-0AA5-42B2-B1BD-79400257749C}" presName="root" presStyleCnt="0">
        <dgm:presLayoutVars>
          <dgm:dir/>
          <dgm:resizeHandles val="exact"/>
        </dgm:presLayoutVars>
      </dgm:prSet>
      <dgm:spPr/>
    </dgm:pt>
    <dgm:pt modelId="{A8B9C4B5-18B9-4687-A80A-73373BF7D9B8}" type="pres">
      <dgm:prSet presAssocID="{57BE472E-8CD4-4794-90E7-AC6C72CABFC8}" presName="compNode" presStyleCnt="0"/>
      <dgm:spPr/>
    </dgm:pt>
    <dgm:pt modelId="{2950684B-C106-449C-B35E-90502D528A3B}" type="pres">
      <dgm:prSet presAssocID="{57BE472E-8CD4-4794-90E7-AC6C72CABFC8}" presName="bgRect" presStyleLbl="bgShp" presStyleIdx="0" presStyleCnt="3"/>
      <dgm:spPr/>
    </dgm:pt>
    <dgm:pt modelId="{6B122E74-DC6D-458D-B261-B8A705F924E4}" type="pres">
      <dgm:prSet presAssocID="{57BE472E-8CD4-4794-90E7-AC6C72CABF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6C5ED0C7-9257-47BB-A227-EB76A92992CC}" type="pres">
      <dgm:prSet presAssocID="{57BE472E-8CD4-4794-90E7-AC6C72CABFC8}" presName="spaceRect" presStyleCnt="0"/>
      <dgm:spPr/>
    </dgm:pt>
    <dgm:pt modelId="{A73B399E-A009-42C8-850C-A9ED3C8A1C08}" type="pres">
      <dgm:prSet presAssocID="{57BE472E-8CD4-4794-90E7-AC6C72CABFC8}" presName="parTx" presStyleLbl="revTx" presStyleIdx="0" presStyleCnt="3">
        <dgm:presLayoutVars>
          <dgm:chMax val="0"/>
          <dgm:chPref val="0"/>
        </dgm:presLayoutVars>
      </dgm:prSet>
      <dgm:spPr/>
    </dgm:pt>
    <dgm:pt modelId="{039E1CF5-724D-4F4F-A326-5E3EBB9E796B}" type="pres">
      <dgm:prSet presAssocID="{46167737-B422-4C91-9BD7-E097245FDC37}" presName="sibTrans" presStyleCnt="0"/>
      <dgm:spPr/>
    </dgm:pt>
    <dgm:pt modelId="{001EE4B3-5813-4FF0-A82C-FF8AC10A207C}" type="pres">
      <dgm:prSet presAssocID="{F2CE987A-28A1-4D76-A9A5-24CC392B5299}" presName="compNode" presStyleCnt="0"/>
      <dgm:spPr/>
    </dgm:pt>
    <dgm:pt modelId="{E2FEE8E8-5367-42D8-9F83-9A028CA7AC9D}" type="pres">
      <dgm:prSet presAssocID="{F2CE987A-28A1-4D76-A9A5-24CC392B5299}" presName="bgRect" presStyleLbl="bgShp" presStyleIdx="1" presStyleCnt="3"/>
      <dgm:spPr/>
    </dgm:pt>
    <dgm:pt modelId="{D4E35AE4-3CDF-4C18-AFFA-B625DA7C4572}" type="pres">
      <dgm:prSet presAssocID="{F2CE987A-28A1-4D76-A9A5-24CC392B5299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CEE20AD0-07B8-4867-B490-F027A2FE88CC}" type="pres">
      <dgm:prSet presAssocID="{F2CE987A-28A1-4D76-A9A5-24CC392B5299}" presName="spaceRect" presStyleCnt="0"/>
      <dgm:spPr/>
    </dgm:pt>
    <dgm:pt modelId="{FB259C5A-C3AE-4F5C-AD15-28A950A2745C}" type="pres">
      <dgm:prSet presAssocID="{F2CE987A-28A1-4D76-A9A5-24CC392B5299}" presName="parTx" presStyleLbl="revTx" presStyleIdx="1" presStyleCnt="3">
        <dgm:presLayoutVars>
          <dgm:chMax val="0"/>
          <dgm:chPref val="0"/>
        </dgm:presLayoutVars>
      </dgm:prSet>
      <dgm:spPr/>
    </dgm:pt>
    <dgm:pt modelId="{DC7569DA-1782-450F-A6F8-10C0B1484E5E}" type="pres">
      <dgm:prSet presAssocID="{0EA4C140-6D6A-4AFA-A4E5-310B882C60B1}" presName="sibTrans" presStyleCnt="0"/>
      <dgm:spPr/>
    </dgm:pt>
    <dgm:pt modelId="{A2B36C3E-F710-466C-9DA2-9D7AA89E0DEE}" type="pres">
      <dgm:prSet presAssocID="{41DB23E6-3EC6-4458-92E6-212F6E3C93CC}" presName="compNode" presStyleCnt="0"/>
      <dgm:spPr/>
    </dgm:pt>
    <dgm:pt modelId="{AB2E40D9-EDF2-4F48-9879-4A45860E1E9A}" type="pres">
      <dgm:prSet presAssocID="{41DB23E6-3EC6-4458-92E6-212F6E3C93CC}" presName="bgRect" presStyleLbl="bgShp" presStyleIdx="2" presStyleCnt="3"/>
      <dgm:spPr/>
    </dgm:pt>
    <dgm:pt modelId="{2915315F-C558-4B34-889A-381036FDC178}" type="pres">
      <dgm:prSet presAssocID="{41DB23E6-3EC6-4458-92E6-212F6E3C93CC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76ABD7E-9ADE-4979-B2DC-D2D8D6D31642}" type="pres">
      <dgm:prSet presAssocID="{41DB23E6-3EC6-4458-92E6-212F6E3C93CC}" presName="spaceRect" presStyleCnt="0"/>
      <dgm:spPr/>
    </dgm:pt>
    <dgm:pt modelId="{54B0FECA-C17E-447C-A9EE-6D5AEE8F8F91}" type="pres">
      <dgm:prSet presAssocID="{41DB23E6-3EC6-4458-92E6-212F6E3C93C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5E49829-A558-4127-B94F-7C3C1CAB6B32}" type="presOf" srcId="{41DB23E6-3EC6-4458-92E6-212F6E3C93CC}" destId="{54B0FECA-C17E-447C-A9EE-6D5AEE8F8F91}" srcOrd="0" destOrd="0" presId="urn:microsoft.com/office/officeart/2018/2/layout/IconVerticalSolidList"/>
    <dgm:cxn modelId="{A008A544-87FB-4D86-9AAD-673B9C93CB6B}" srcId="{81AD58B2-0AA5-42B2-B1BD-79400257749C}" destId="{41DB23E6-3EC6-4458-92E6-212F6E3C93CC}" srcOrd="2" destOrd="0" parTransId="{C2162146-1DC7-41B2-8173-6ED9BDC8C0A8}" sibTransId="{2C79481A-F712-4A5F-929A-B4FF23FBD49F}"/>
    <dgm:cxn modelId="{75619657-0813-4870-BDB1-6DAFC5DFFED9}" srcId="{81AD58B2-0AA5-42B2-B1BD-79400257749C}" destId="{57BE472E-8CD4-4794-90E7-AC6C72CABFC8}" srcOrd="0" destOrd="0" parTransId="{E93BC90B-5B1F-46D4-9310-F5C2819AA91A}" sibTransId="{46167737-B422-4C91-9BD7-E097245FDC37}"/>
    <dgm:cxn modelId="{D139785A-3D16-4262-A0BA-D17161128EDF}" type="presOf" srcId="{F2CE987A-28A1-4D76-A9A5-24CC392B5299}" destId="{FB259C5A-C3AE-4F5C-AD15-28A950A2745C}" srcOrd="0" destOrd="0" presId="urn:microsoft.com/office/officeart/2018/2/layout/IconVerticalSolidList"/>
    <dgm:cxn modelId="{E669EE7F-7FA2-4DDB-9819-C145398034C4}" type="presOf" srcId="{57BE472E-8CD4-4794-90E7-AC6C72CABFC8}" destId="{A73B399E-A009-42C8-850C-A9ED3C8A1C08}" srcOrd="0" destOrd="0" presId="urn:microsoft.com/office/officeart/2018/2/layout/IconVerticalSolidList"/>
    <dgm:cxn modelId="{9DE8BFD1-D07F-4173-A5FD-DC72BBCEEBE2}" type="presOf" srcId="{81AD58B2-0AA5-42B2-B1BD-79400257749C}" destId="{E792ABE8-2E3F-46D7-B395-A597B4B27D3A}" srcOrd="0" destOrd="0" presId="urn:microsoft.com/office/officeart/2018/2/layout/IconVerticalSolidList"/>
    <dgm:cxn modelId="{AD9EBCFA-040F-4523-9886-461A4B4B7211}" srcId="{81AD58B2-0AA5-42B2-B1BD-79400257749C}" destId="{F2CE987A-28A1-4D76-A9A5-24CC392B5299}" srcOrd="1" destOrd="0" parTransId="{286D3917-33D2-41A3-9899-648D8A60E4AA}" sibTransId="{0EA4C140-6D6A-4AFA-A4E5-310B882C60B1}"/>
    <dgm:cxn modelId="{C6181A0B-E20D-4410-8AEA-D7908E7A9FC5}" type="presParOf" srcId="{E792ABE8-2E3F-46D7-B395-A597B4B27D3A}" destId="{A8B9C4B5-18B9-4687-A80A-73373BF7D9B8}" srcOrd="0" destOrd="0" presId="urn:microsoft.com/office/officeart/2018/2/layout/IconVerticalSolidList"/>
    <dgm:cxn modelId="{43C6FC26-771F-4E26-9BA3-E9FD2B6F67CB}" type="presParOf" srcId="{A8B9C4B5-18B9-4687-A80A-73373BF7D9B8}" destId="{2950684B-C106-449C-B35E-90502D528A3B}" srcOrd="0" destOrd="0" presId="urn:microsoft.com/office/officeart/2018/2/layout/IconVerticalSolidList"/>
    <dgm:cxn modelId="{8A210B1B-A7E8-4259-818C-18DDFAC78924}" type="presParOf" srcId="{A8B9C4B5-18B9-4687-A80A-73373BF7D9B8}" destId="{6B122E74-DC6D-458D-B261-B8A705F924E4}" srcOrd="1" destOrd="0" presId="urn:microsoft.com/office/officeart/2018/2/layout/IconVerticalSolidList"/>
    <dgm:cxn modelId="{929BEACD-E3F7-4BD5-92AC-FB58538CBEA0}" type="presParOf" srcId="{A8B9C4B5-18B9-4687-A80A-73373BF7D9B8}" destId="{6C5ED0C7-9257-47BB-A227-EB76A92992CC}" srcOrd="2" destOrd="0" presId="urn:microsoft.com/office/officeart/2018/2/layout/IconVerticalSolidList"/>
    <dgm:cxn modelId="{826B3729-945A-4613-9D58-2658DB09A7EA}" type="presParOf" srcId="{A8B9C4B5-18B9-4687-A80A-73373BF7D9B8}" destId="{A73B399E-A009-42C8-850C-A9ED3C8A1C08}" srcOrd="3" destOrd="0" presId="urn:microsoft.com/office/officeart/2018/2/layout/IconVerticalSolidList"/>
    <dgm:cxn modelId="{23C7A780-DD98-44A5-8C8B-343D95CF34D2}" type="presParOf" srcId="{E792ABE8-2E3F-46D7-B395-A597B4B27D3A}" destId="{039E1CF5-724D-4F4F-A326-5E3EBB9E796B}" srcOrd="1" destOrd="0" presId="urn:microsoft.com/office/officeart/2018/2/layout/IconVerticalSolidList"/>
    <dgm:cxn modelId="{D156055A-B6C4-41B8-ABD7-2CCFAC8603B4}" type="presParOf" srcId="{E792ABE8-2E3F-46D7-B395-A597B4B27D3A}" destId="{001EE4B3-5813-4FF0-A82C-FF8AC10A207C}" srcOrd="2" destOrd="0" presId="urn:microsoft.com/office/officeart/2018/2/layout/IconVerticalSolidList"/>
    <dgm:cxn modelId="{2445BDAE-31C9-405E-894F-7A432F9E92E1}" type="presParOf" srcId="{001EE4B3-5813-4FF0-A82C-FF8AC10A207C}" destId="{E2FEE8E8-5367-42D8-9F83-9A028CA7AC9D}" srcOrd="0" destOrd="0" presId="urn:microsoft.com/office/officeart/2018/2/layout/IconVerticalSolidList"/>
    <dgm:cxn modelId="{9F7A3994-1D29-4D2B-9E0E-887FAAA018C1}" type="presParOf" srcId="{001EE4B3-5813-4FF0-A82C-FF8AC10A207C}" destId="{D4E35AE4-3CDF-4C18-AFFA-B625DA7C4572}" srcOrd="1" destOrd="0" presId="urn:microsoft.com/office/officeart/2018/2/layout/IconVerticalSolidList"/>
    <dgm:cxn modelId="{9C626644-0E4C-4E2F-B5B6-9F1E5E78958E}" type="presParOf" srcId="{001EE4B3-5813-4FF0-A82C-FF8AC10A207C}" destId="{CEE20AD0-07B8-4867-B490-F027A2FE88CC}" srcOrd="2" destOrd="0" presId="urn:microsoft.com/office/officeart/2018/2/layout/IconVerticalSolidList"/>
    <dgm:cxn modelId="{D4A0A3BA-A994-4904-B4D6-B627CC9909D0}" type="presParOf" srcId="{001EE4B3-5813-4FF0-A82C-FF8AC10A207C}" destId="{FB259C5A-C3AE-4F5C-AD15-28A950A2745C}" srcOrd="3" destOrd="0" presId="urn:microsoft.com/office/officeart/2018/2/layout/IconVerticalSolidList"/>
    <dgm:cxn modelId="{2C1EEB17-C089-49E7-8EC0-A623EFE465F6}" type="presParOf" srcId="{E792ABE8-2E3F-46D7-B395-A597B4B27D3A}" destId="{DC7569DA-1782-450F-A6F8-10C0B1484E5E}" srcOrd="3" destOrd="0" presId="urn:microsoft.com/office/officeart/2018/2/layout/IconVerticalSolidList"/>
    <dgm:cxn modelId="{9CB445F1-C324-4E38-B4D5-0B7DDD1D964B}" type="presParOf" srcId="{E792ABE8-2E3F-46D7-B395-A597B4B27D3A}" destId="{A2B36C3E-F710-466C-9DA2-9D7AA89E0DEE}" srcOrd="4" destOrd="0" presId="urn:microsoft.com/office/officeart/2018/2/layout/IconVerticalSolidList"/>
    <dgm:cxn modelId="{113902B9-5496-478B-BA5A-4305CDA44259}" type="presParOf" srcId="{A2B36C3E-F710-466C-9DA2-9D7AA89E0DEE}" destId="{AB2E40D9-EDF2-4F48-9879-4A45860E1E9A}" srcOrd="0" destOrd="0" presId="urn:microsoft.com/office/officeart/2018/2/layout/IconVerticalSolidList"/>
    <dgm:cxn modelId="{C7F7CCAA-FCD3-4AFC-BA54-9FF970AEC948}" type="presParOf" srcId="{A2B36C3E-F710-466C-9DA2-9D7AA89E0DEE}" destId="{2915315F-C558-4B34-889A-381036FDC178}" srcOrd="1" destOrd="0" presId="urn:microsoft.com/office/officeart/2018/2/layout/IconVerticalSolidList"/>
    <dgm:cxn modelId="{8FBF2EE4-68AB-47F6-8E8F-4372DAD6583C}" type="presParOf" srcId="{A2B36C3E-F710-466C-9DA2-9D7AA89E0DEE}" destId="{176ABD7E-9ADE-4979-B2DC-D2D8D6D31642}" srcOrd="2" destOrd="0" presId="urn:microsoft.com/office/officeart/2018/2/layout/IconVerticalSolidList"/>
    <dgm:cxn modelId="{EB932BB2-2373-4498-A751-6510415E6A1E}" type="presParOf" srcId="{A2B36C3E-F710-466C-9DA2-9D7AA89E0DEE}" destId="{54B0FECA-C17E-447C-A9EE-6D5AEE8F8F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C72511-455B-41DE-80C4-1AD9D771E79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6DBF04-3AF3-4F0F-9BF2-48B375925C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Visually impaired students cannot see the numbers on a traditional calculator or the results of their calculations, which makes it difficult for them to use a regular calculator.</a:t>
          </a:r>
        </a:p>
      </dgm:t>
    </dgm:pt>
    <dgm:pt modelId="{C2FD217D-CD2D-4081-9C70-7A1BB6A397A9}" type="parTrans" cxnId="{BBB487B6-991C-4CC7-A731-4E381C284CF1}">
      <dgm:prSet/>
      <dgm:spPr/>
      <dgm:t>
        <a:bodyPr/>
        <a:lstStyle/>
        <a:p>
          <a:endParaRPr lang="en-US"/>
        </a:p>
      </dgm:t>
    </dgm:pt>
    <dgm:pt modelId="{99937296-9F8A-4FF7-9E4C-0A8FDA64A01E}" type="sibTrans" cxnId="{BBB487B6-991C-4CC7-A731-4E381C284CF1}">
      <dgm:prSet/>
      <dgm:spPr/>
      <dgm:t>
        <a:bodyPr/>
        <a:lstStyle/>
        <a:p>
          <a:endParaRPr lang="en-US"/>
        </a:p>
      </dgm:t>
    </dgm:pt>
    <dgm:pt modelId="{398B284B-5D95-4B88-9636-B7C7EA2514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A voice-based calculator uses speech synthesis technology to announce the numbers and results of calculations, allowing visually impaired students to perform mathematical operations independently.</a:t>
          </a:r>
        </a:p>
      </dgm:t>
    </dgm:pt>
    <dgm:pt modelId="{5ADA4665-1CED-493F-B34C-B62A16126501}" type="parTrans" cxnId="{9DC761A6-ECDA-448B-B57D-B4F9AD1B9FDC}">
      <dgm:prSet/>
      <dgm:spPr/>
      <dgm:t>
        <a:bodyPr/>
        <a:lstStyle/>
        <a:p>
          <a:endParaRPr lang="en-US"/>
        </a:p>
      </dgm:t>
    </dgm:pt>
    <dgm:pt modelId="{3E58C807-5ED6-4F5C-93EC-C36F343B1C36}" type="sibTrans" cxnId="{9DC761A6-ECDA-448B-B57D-B4F9AD1B9FDC}">
      <dgm:prSet/>
      <dgm:spPr/>
      <dgm:t>
        <a:bodyPr/>
        <a:lstStyle/>
        <a:p>
          <a:endParaRPr lang="en-US"/>
        </a:p>
      </dgm:t>
    </dgm:pt>
    <dgm:pt modelId="{738EB9EB-F529-469F-A2BD-5B919376A9B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Virtual tutoring sessions can be scheduled at times that are convenient for both the student and the tutor.</a:t>
          </a:r>
        </a:p>
      </dgm:t>
    </dgm:pt>
    <dgm:pt modelId="{B8709AC0-46BC-4F10-A683-23BE83082547}" type="parTrans" cxnId="{90E722F5-1410-4410-896D-7DEBBEF88473}">
      <dgm:prSet/>
      <dgm:spPr/>
      <dgm:t>
        <a:bodyPr/>
        <a:lstStyle/>
        <a:p>
          <a:endParaRPr lang="en-US"/>
        </a:p>
      </dgm:t>
    </dgm:pt>
    <dgm:pt modelId="{E185ADF2-BA12-4D49-8216-0B79E0DB13A5}" type="sibTrans" cxnId="{90E722F5-1410-4410-896D-7DEBBEF88473}">
      <dgm:prSet/>
      <dgm:spPr/>
      <dgm:t>
        <a:bodyPr/>
        <a:lstStyle/>
        <a:p>
          <a:endParaRPr lang="en-US"/>
        </a:p>
      </dgm:t>
    </dgm:pt>
    <dgm:pt modelId="{19F58A1D-0A53-4D4D-99D0-76FDF41CC5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Virtual tutoring sessions can help visually impaired students to build their confidence and independence in learning.</a:t>
          </a:r>
        </a:p>
      </dgm:t>
    </dgm:pt>
    <dgm:pt modelId="{D6D370C4-542C-4C5F-9F57-2A74577E015A}" type="parTrans" cxnId="{B4988A65-D2EC-4718-AE4C-11BC833841F3}">
      <dgm:prSet/>
      <dgm:spPr/>
      <dgm:t>
        <a:bodyPr/>
        <a:lstStyle/>
        <a:p>
          <a:endParaRPr lang="en-US"/>
        </a:p>
      </dgm:t>
    </dgm:pt>
    <dgm:pt modelId="{B0335690-E9C5-4015-AB35-92CFB542D626}" type="sibTrans" cxnId="{B4988A65-D2EC-4718-AE4C-11BC833841F3}">
      <dgm:prSet/>
      <dgm:spPr/>
      <dgm:t>
        <a:bodyPr/>
        <a:lstStyle/>
        <a:p>
          <a:endParaRPr lang="en-US"/>
        </a:p>
      </dgm:t>
    </dgm:pt>
    <dgm:pt modelId="{E2D2FA18-E405-41EB-8232-E8DCD59AD676}" type="pres">
      <dgm:prSet presAssocID="{4BC72511-455B-41DE-80C4-1AD9D771E79E}" presName="root" presStyleCnt="0">
        <dgm:presLayoutVars>
          <dgm:dir/>
          <dgm:resizeHandles val="exact"/>
        </dgm:presLayoutVars>
      </dgm:prSet>
      <dgm:spPr/>
    </dgm:pt>
    <dgm:pt modelId="{CEB70FE8-C08B-4299-83F4-E1A93E3CAAE1}" type="pres">
      <dgm:prSet presAssocID="{7C6DBF04-3AF3-4F0F-9BF2-48B375925C34}" presName="compNode" presStyleCnt="0"/>
      <dgm:spPr/>
    </dgm:pt>
    <dgm:pt modelId="{D6E543FF-42B7-4D24-8E27-3DE19EA45B2F}" type="pres">
      <dgm:prSet presAssocID="{7C6DBF04-3AF3-4F0F-9BF2-48B375925C34}" presName="bgRect" presStyleLbl="bgShp" presStyleIdx="0" presStyleCnt="4" custLinFactNeighborX="943" custLinFactNeighborY="1040"/>
      <dgm:spPr/>
    </dgm:pt>
    <dgm:pt modelId="{752F9B5B-388B-4679-9F66-60D9A58D3045}" type="pres">
      <dgm:prSet presAssocID="{7C6DBF04-3AF3-4F0F-9BF2-48B375925C34}" presName="iconRect" presStyleLbl="node1" presStyleIdx="0" presStyleCnt="4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F0612475-C0D2-4D5A-8D04-040550B2C461}" type="pres">
      <dgm:prSet presAssocID="{7C6DBF04-3AF3-4F0F-9BF2-48B375925C34}" presName="spaceRect" presStyleCnt="0"/>
      <dgm:spPr/>
    </dgm:pt>
    <dgm:pt modelId="{92782C7C-79F4-4323-BE88-F879AFAF1894}" type="pres">
      <dgm:prSet presAssocID="{7C6DBF04-3AF3-4F0F-9BF2-48B375925C34}" presName="parTx" presStyleLbl="revTx" presStyleIdx="0" presStyleCnt="4">
        <dgm:presLayoutVars>
          <dgm:chMax val="0"/>
          <dgm:chPref val="0"/>
        </dgm:presLayoutVars>
      </dgm:prSet>
      <dgm:spPr/>
    </dgm:pt>
    <dgm:pt modelId="{CC2B9451-2644-4A17-96C5-2CA5E07EE5CB}" type="pres">
      <dgm:prSet presAssocID="{99937296-9F8A-4FF7-9E4C-0A8FDA64A01E}" presName="sibTrans" presStyleCnt="0"/>
      <dgm:spPr/>
    </dgm:pt>
    <dgm:pt modelId="{3DA634A9-4996-4E8B-ACC0-3080B69D16BA}" type="pres">
      <dgm:prSet presAssocID="{398B284B-5D95-4B88-9636-B7C7EA251485}" presName="compNode" presStyleCnt="0"/>
      <dgm:spPr/>
    </dgm:pt>
    <dgm:pt modelId="{F24F84CF-8859-4CC4-A713-00E8B66BC3E4}" type="pres">
      <dgm:prSet presAssocID="{398B284B-5D95-4B88-9636-B7C7EA251485}" presName="bgRect" presStyleLbl="bgShp" presStyleIdx="1" presStyleCnt="4"/>
      <dgm:spPr/>
    </dgm:pt>
    <dgm:pt modelId="{D18A43F0-6371-4FF6-9363-1F44543AED9D}" type="pres">
      <dgm:prSet presAssocID="{398B284B-5D95-4B88-9636-B7C7EA251485}" presName="iconRect" presStyleLbl="node1" presStyleIdx="1" presStyleCnt="4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75EA9460-A58D-455A-8B99-CDB5E345E357}" type="pres">
      <dgm:prSet presAssocID="{398B284B-5D95-4B88-9636-B7C7EA251485}" presName="spaceRect" presStyleCnt="0"/>
      <dgm:spPr/>
    </dgm:pt>
    <dgm:pt modelId="{54D73ED8-3C12-403F-A0A6-111A633A97ED}" type="pres">
      <dgm:prSet presAssocID="{398B284B-5D95-4B88-9636-B7C7EA251485}" presName="parTx" presStyleLbl="revTx" presStyleIdx="1" presStyleCnt="4">
        <dgm:presLayoutVars>
          <dgm:chMax val="0"/>
          <dgm:chPref val="0"/>
        </dgm:presLayoutVars>
      </dgm:prSet>
      <dgm:spPr/>
    </dgm:pt>
    <dgm:pt modelId="{379AF1AB-B22C-4F92-B9B4-FFA0CF09B8C5}" type="pres">
      <dgm:prSet presAssocID="{3E58C807-5ED6-4F5C-93EC-C36F343B1C36}" presName="sibTrans" presStyleCnt="0"/>
      <dgm:spPr/>
    </dgm:pt>
    <dgm:pt modelId="{02138977-6957-47A7-B04D-B5A45A2BB03D}" type="pres">
      <dgm:prSet presAssocID="{738EB9EB-F529-469F-A2BD-5B919376A9BD}" presName="compNode" presStyleCnt="0"/>
      <dgm:spPr/>
    </dgm:pt>
    <dgm:pt modelId="{769C5C88-85B0-4CA3-9277-BCB04D7AC7C0}" type="pres">
      <dgm:prSet presAssocID="{738EB9EB-F529-469F-A2BD-5B919376A9BD}" presName="bgRect" presStyleLbl="bgShp" presStyleIdx="2" presStyleCnt="4"/>
      <dgm:spPr/>
    </dgm:pt>
    <dgm:pt modelId="{F92FAF74-22D9-4E46-877C-33E441F4468B}" type="pres">
      <dgm:prSet presAssocID="{738EB9EB-F529-469F-A2BD-5B919376A9BD}" presName="iconRect" presStyleLbl="node1" presStyleIdx="2" presStyleCnt="4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817992FC-91FF-4CCE-ADB4-8027CF313EB3}" type="pres">
      <dgm:prSet presAssocID="{738EB9EB-F529-469F-A2BD-5B919376A9BD}" presName="spaceRect" presStyleCnt="0"/>
      <dgm:spPr/>
    </dgm:pt>
    <dgm:pt modelId="{99A51DC6-A47F-4D8C-92D5-FFF9E818B365}" type="pres">
      <dgm:prSet presAssocID="{738EB9EB-F529-469F-A2BD-5B919376A9BD}" presName="parTx" presStyleLbl="revTx" presStyleIdx="2" presStyleCnt="4">
        <dgm:presLayoutVars>
          <dgm:chMax val="0"/>
          <dgm:chPref val="0"/>
        </dgm:presLayoutVars>
      </dgm:prSet>
      <dgm:spPr/>
    </dgm:pt>
    <dgm:pt modelId="{F09FEBB3-8F0A-43ED-8EE9-E9030187F1F5}" type="pres">
      <dgm:prSet presAssocID="{E185ADF2-BA12-4D49-8216-0B79E0DB13A5}" presName="sibTrans" presStyleCnt="0"/>
      <dgm:spPr/>
    </dgm:pt>
    <dgm:pt modelId="{C7CF9FC5-FCEF-4DA9-83DE-D3B571C6DE24}" type="pres">
      <dgm:prSet presAssocID="{19F58A1D-0A53-4D4D-99D0-76FDF41CC539}" presName="compNode" presStyleCnt="0"/>
      <dgm:spPr/>
    </dgm:pt>
    <dgm:pt modelId="{215ECCA0-BA31-493D-BB9F-2BA75189E7AB}" type="pres">
      <dgm:prSet presAssocID="{19F58A1D-0A53-4D4D-99D0-76FDF41CC539}" presName="bgRect" presStyleLbl="bgShp" presStyleIdx="3" presStyleCnt="4"/>
      <dgm:spPr/>
    </dgm:pt>
    <dgm:pt modelId="{DB11DE98-5E11-44B6-B2A7-752CD9CD2BD3}" type="pres">
      <dgm:prSet presAssocID="{19F58A1D-0A53-4D4D-99D0-76FDF41CC539}" presName="iconRect" presStyleLbl="node1" presStyleIdx="3" presStyleCnt="4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02435011-035E-4B62-9DB5-59697AD818CD}" type="pres">
      <dgm:prSet presAssocID="{19F58A1D-0A53-4D4D-99D0-76FDF41CC539}" presName="spaceRect" presStyleCnt="0"/>
      <dgm:spPr/>
    </dgm:pt>
    <dgm:pt modelId="{78A29F91-990C-4BFC-96A8-C38ADA5CC741}" type="pres">
      <dgm:prSet presAssocID="{19F58A1D-0A53-4D4D-99D0-76FDF41CC53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8820D5D-1240-4221-9182-9B4C6D0BFE59}" type="presOf" srcId="{4BC72511-455B-41DE-80C4-1AD9D771E79E}" destId="{E2D2FA18-E405-41EB-8232-E8DCD59AD676}" srcOrd="0" destOrd="0" presId="urn:microsoft.com/office/officeart/2018/2/layout/IconVerticalSolidList"/>
    <dgm:cxn modelId="{E5615741-7B9D-49CB-9C7F-B261C74A424D}" type="presOf" srcId="{398B284B-5D95-4B88-9636-B7C7EA251485}" destId="{54D73ED8-3C12-403F-A0A6-111A633A97ED}" srcOrd="0" destOrd="0" presId="urn:microsoft.com/office/officeart/2018/2/layout/IconVerticalSolidList"/>
    <dgm:cxn modelId="{B4988A65-D2EC-4718-AE4C-11BC833841F3}" srcId="{4BC72511-455B-41DE-80C4-1AD9D771E79E}" destId="{19F58A1D-0A53-4D4D-99D0-76FDF41CC539}" srcOrd="3" destOrd="0" parTransId="{D6D370C4-542C-4C5F-9F57-2A74577E015A}" sibTransId="{B0335690-E9C5-4015-AB35-92CFB542D626}"/>
    <dgm:cxn modelId="{9B09F645-A485-476E-B476-601383483790}" type="presOf" srcId="{19F58A1D-0A53-4D4D-99D0-76FDF41CC539}" destId="{78A29F91-990C-4BFC-96A8-C38ADA5CC741}" srcOrd="0" destOrd="0" presId="urn:microsoft.com/office/officeart/2018/2/layout/IconVerticalSolidList"/>
    <dgm:cxn modelId="{7FA2D155-1633-4E6B-B700-259AA7707692}" type="presOf" srcId="{738EB9EB-F529-469F-A2BD-5B919376A9BD}" destId="{99A51DC6-A47F-4D8C-92D5-FFF9E818B365}" srcOrd="0" destOrd="0" presId="urn:microsoft.com/office/officeart/2018/2/layout/IconVerticalSolidList"/>
    <dgm:cxn modelId="{9DC761A6-ECDA-448B-B57D-B4F9AD1B9FDC}" srcId="{4BC72511-455B-41DE-80C4-1AD9D771E79E}" destId="{398B284B-5D95-4B88-9636-B7C7EA251485}" srcOrd="1" destOrd="0" parTransId="{5ADA4665-1CED-493F-B34C-B62A16126501}" sibTransId="{3E58C807-5ED6-4F5C-93EC-C36F343B1C36}"/>
    <dgm:cxn modelId="{BBB487B6-991C-4CC7-A731-4E381C284CF1}" srcId="{4BC72511-455B-41DE-80C4-1AD9D771E79E}" destId="{7C6DBF04-3AF3-4F0F-9BF2-48B375925C34}" srcOrd="0" destOrd="0" parTransId="{C2FD217D-CD2D-4081-9C70-7A1BB6A397A9}" sibTransId="{99937296-9F8A-4FF7-9E4C-0A8FDA64A01E}"/>
    <dgm:cxn modelId="{46D200E8-1EBF-4BFD-8952-0D99474F25E8}" type="presOf" srcId="{7C6DBF04-3AF3-4F0F-9BF2-48B375925C34}" destId="{92782C7C-79F4-4323-BE88-F879AFAF1894}" srcOrd="0" destOrd="0" presId="urn:microsoft.com/office/officeart/2018/2/layout/IconVerticalSolidList"/>
    <dgm:cxn modelId="{90E722F5-1410-4410-896D-7DEBBEF88473}" srcId="{4BC72511-455B-41DE-80C4-1AD9D771E79E}" destId="{738EB9EB-F529-469F-A2BD-5B919376A9BD}" srcOrd="2" destOrd="0" parTransId="{B8709AC0-46BC-4F10-A683-23BE83082547}" sibTransId="{E185ADF2-BA12-4D49-8216-0B79E0DB13A5}"/>
    <dgm:cxn modelId="{4D48D149-1803-4AFD-A274-D5FC987FAEB1}" type="presParOf" srcId="{E2D2FA18-E405-41EB-8232-E8DCD59AD676}" destId="{CEB70FE8-C08B-4299-83F4-E1A93E3CAAE1}" srcOrd="0" destOrd="0" presId="urn:microsoft.com/office/officeart/2018/2/layout/IconVerticalSolidList"/>
    <dgm:cxn modelId="{2CE6161A-9BC1-40A2-8095-AB88E03820FA}" type="presParOf" srcId="{CEB70FE8-C08B-4299-83F4-E1A93E3CAAE1}" destId="{D6E543FF-42B7-4D24-8E27-3DE19EA45B2F}" srcOrd="0" destOrd="0" presId="urn:microsoft.com/office/officeart/2018/2/layout/IconVerticalSolidList"/>
    <dgm:cxn modelId="{A0D20EDA-767B-4A56-8D49-5F2015D62F5E}" type="presParOf" srcId="{CEB70FE8-C08B-4299-83F4-E1A93E3CAAE1}" destId="{752F9B5B-388B-4679-9F66-60D9A58D3045}" srcOrd="1" destOrd="0" presId="urn:microsoft.com/office/officeart/2018/2/layout/IconVerticalSolidList"/>
    <dgm:cxn modelId="{ED0DEA78-E2A9-4E1A-AFCA-7C86A9CCD5B4}" type="presParOf" srcId="{CEB70FE8-C08B-4299-83F4-E1A93E3CAAE1}" destId="{F0612475-C0D2-4D5A-8D04-040550B2C461}" srcOrd="2" destOrd="0" presId="urn:microsoft.com/office/officeart/2018/2/layout/IconVerticalSolidList"/>
    <dgm:cxn modelId="{764E2CA3-46BB-46C0-A8D6-97CDFE0E42C8}" type="presParOf" srcId="{CEB70FE8-C08B-4299-83F4-E1A93E3CAAE1}" destId="{92782C7C-79F4-4323-BE88-F879AFAF1894}" srcOrd="3" destOrd="0" presId="urn:microsoft.com/office/officeart/2018/2/layout/IconVerticalSolidList"/>
    <dgm:cxn modelId="{F28A2137-18E0-423E-9108-E2BE89D7E086}" type="presParOf" srcId="{E2D2FA18-E405-41EB-8232-E8DCD59AD676}" destId="{CC2B9451-2644-4A17-96C5-2CA5E07EE5CB}" srcOrd="1" destOrd="0" presId="urn:microsoft.com/office/officeart/2018/2/layout/IconVerticalSolidList"/>
    <dgm:cxn modelId="{F53306E4-9C08-4811-ADC8-74948C187D1B}" type="presParOf" srcId="{E2D2FA18-E405-41EB-8232-E8DCD59AD676}" destId="{3DA634A9-4996-4E8B-ACC0-3080B69D16BA}" srcOrd="2" destOrd="0" presId="urn:microsoft.com/office/officeart/2018/2/layout/IconVerticalSolidList"/>
    <dgm:cxn modelId="{5EDACA89-FE10-4666-9F70-B8E4ECDB781F}" type="presParOf" srcId="{3DA634A9-4996-4E8B-ACC0-3080B69D16BA}" destId="{F24F84CF-8859-4CC4-A713-00E8B66BC3E4}" srcOrd="0" destOrd="0" presId="urn:microsoft.com/office/officeart/2018/2/layout/IconVerticalSolidList"/>
    <dgm:cxn modelId="{9D8611BD-9D2C-405C-A1BB-8FE063AF1FCF}" type="presParOf" srcId="{3DA634A9-4996-4E8B-ACC0-3080B69D16BA}" destId="{D18A43F0-6371-4FF6-9363-1F44543AED9D}" srcOrd="1" destOrd="0" presId="urn:microsoft.com/office/officeart/2018/2/layout/IconVerticalSolidList"/>
    <dgm:cxn modelId="{DE355D87-F80A-41A4-9980-20CA53AED3F0}" type="presParOf" srcId="{3DA634A9-4996-4E8B-ACC0-3080B69D16BA}" destId="{75EA9460-A58D-455A-8B99-CDB5E345E357}" srcOrd="2" destOrd="0" presId="urn:microsoft.com/office/officeart/2018/2/layout/IconVerticalSolidList"/>
    <dgm:cxn modelId="{C41DCB9E-ECBA-4454-9ECA-DCF748342E74}" type="presParOf" srcId="{3DA634A9-4996-4E8B-ACC0-3080B69D16BA}" destId="{54D73ED8-3C12-403F-A0A6-111A633A97ED}" srcOrd="3" destOrd="0" presId="urn:microsoft.com/office/officeart/2018/2/layout/IconVerticalSolidList"/>
    <dgm:cxn modelId="{C406A5F3-185B-4DA3-8D53-EEDB1D412064}" type="presParOf" srcId="{E2D2FA18-E405-41EB-8232-E8DCD59AD676}" destId="{379AF1AB-B22C-4F92-B9B4-FFA0CF09B8C5}" srcOrd="3" destOrd="0" presId="urn:microsoft.com/office/officeart/2018/2/layout/IconVerticalSolidList"/>
    <dgm:cxn modelId="{B8D63712-2663-498D-8CF9-61F6CF736AB5}" type="presParOf" srcId="{E2D2FA18-E405-41EB-8232-E8DCD59AD676}" destId="{02138977-6957-47A7-B04D-B5A45A2BB03D}" srcOrd="4" destOrd="0" presId="urn:microsoft.com/office/officeart/2018/2/layout/IconVerticalSolidList"/>
    <dgm:cxn modelId="{0713E0D0-739D-43A5-A42C-9BE3F72A31AE}" type="presParOf" srcId="{02138977-6957-47A7-B04D-B5A45A2BB03D}" destId="{769C5C88-85B0-4CA3-9277-BCB04D7AC7C0}" srcOrd="0" destOrd="0" presId="urn:microsoft.com/office/officeart/2018/2/layout/IconVerticalSolidList"/>
    <dgm:cxn modelId="{5EC9FD66-C3AC-4F9C-A865-8237DA327E99}" type="presParOf" srcId="{02138977-6957-47A7-B04D-B5A45A2BB03D}" destId="{F92FAF74-22D9-4E46-877C-33E441F4468B}" srcOrd="1" destOrd="0" presId="urn:microsoft.com/office/officeart/2018/2/layout/IconVerticalSolidList"/>
    <dgm:cxn modelId="{A132296A-D78D-4E52-AFD6-5D2149392FF6}" type="presParOf" srcId="{02138977-6957-47A7-B04D-B5A45A2BB03D}" destId="{817992FC-91FF-4CCE-ADB4-8027CF313EB3}" srcOrd="2" destOrd="0" presId="urn:microsoft.com/office/officeart/2018/2/layout/IconVerticalSolidList"/>
    <dgm:cxn modelId="{18351CEF-9045-423B-81CD-3DF7F5DE28E6}" type="presParOf" srcId="{02138977-6957-47A7-B04D-B5A45A2BB03D}" destId="{99A51DC6-A47F-4D8C-92D5-FFF9E818B365}" srcOrd="3" destOrd="0" presId="urn:microsoft.com/office/officeart/2018/2/layout/IconVerticalSolidList"/>
    <dgm:cxn modelId="{88DF5526-3FDB-41CC-8025-E565ACCE6037}" type="presParOf" srcId="{E2D2FA18-E405-41EB-8232-E8DCD59AD676}" destId="{F09FEBB3-8F0A-43ED-8EE9-E9030187F1F5}" srcOrd="5" destOrd="0" presId="urn:microsoft.com/office/officeart/2018/2/layout/IconVerticalSolidList"/>
    <dgm:cxn modelId="{709AA37E-1A68-448A-8470-934D173DC9F0}" type="presParOf" srcId="{E2D2FA18-E405-41EB-8232-E8DCD59AD676}" destId="{C7CF9FC5-FCEF-4DA9-83DE-D3B571C6DE24}" srcOrd="6" destOrd="0" presId="urn:microsoft.com/office/officeart/2018/2/layout/IconVerticalSolidList"/>
    <dgm:cxn modelId="{E437C1F9-25B1-4693-BC40-F5BF83D88351}" type="presParOf" srcId="{C7CF9FC5-FCEF-4DA9-83DE-D3B571C6DE24}" destId="{215ECCA0-BA31-493D-BB9F-2BA75189E7AB}" srcOrd="0" destOrd="0" presId="urn:microsoft.com/office/officeart/2018/2/layout/IconVerticalSolidList"/>
    <dgm:cxn modelId="{1BF5E182-0C19-4368-B3C4-4B0EF516D4AE}" type="presParOf" srcId="{C7CF9FC5-FCEF-4DA9-83DE-D3B571C6DE24}" destId="{DB11DE98-5E11-44B6-B2A7-752CD9CD2BD3}" srcOrd="1" destOrd="0" presId="urn:microsoft.com/office/officeart/2018/2/layout/IconVerticalSolidList"/>
    <dgm:cxn modelId="{A184FF59-4527-4FF5-BE65-7ECAEAA9A87D}" type="presParOf" srcId="{C7CF9FC5-FCEF-4DA9-83DE-D3B571C6DE24}" destId="{02435011-035E-4B62-9DB5-59697AD818CD}" srcOrd="2" destOrd="0" presId="urn:microsoft.com/office/officeart/2018/2/layout/IconVerticalSolidList"/>
    <dgm:cxn modelId="{24B4D7F5-BB18-48BC-AB98-469BCD8F1950}" type="presParOf" srcId="{C7CF9FC5-FCEF-4DA9-83DE-D3B571C6DE24}" destId="{78A29F91-990C-4BFC-96A8-C38ADA5CC7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8B5E41-CEDB-4366-A7F9-3E3D865F43B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194009-1AD6-4F59-9F91-C4F1B9FEB9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Brain improvement gaming modules can be designed to be accessible to visually impaired students, providing them with an opportunity to enjoy playing games while also improving their knowledge.</a:t>
          </a:r>
        </a:p>
      </dgm:t>
    </dgm:pt>
    <dgm:pt modelId="{A3D00691-7BE0-438D-AB0C-7C54C155D786}" type="parTrans" cxnId="{4DC6BA4A-4AA9-4D85-90D2-F65F30DABDD3}">
      <dgm:prSet/>
      <dgm:spPr/>
      <dgm:t>
        <a:bodyPr/>
        <a:lstStyle/>
        <a:p>
          <a:endParaRPr lang="en-US"/>
        </a:p>
      </dgm:t>
    </dgm:pt>
    <dgm:pt modelId="{63467D86-37DF-4A86-A364-051AC816A170}" type="sibTrans" cxnId="{4DC6BA4A-4AA9-4D85-90D2-F65F30DABDD3}">
      <dgm:prSet/>
      <dgm:spPr/>
      <dgm:t>
        <a:bodyPr/>
        <a:lstStyle/>
        <a:p>
          <a:endParaRPr lang="en-US"/>
        </a:p>
      </dgm:t>
    </dgm:pt>
    <dgm:pt modelId="{CFD2047D-DC65-4121-8271-CC659152B2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They can help with memory retention and recall: Many visually impaired students rely on auditory and tactile senses to retain and recall information.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FE68E7-7BC2-4E3D-BF4C-6C3359EA36D5}" type="parTrans" cxnId="{039B4CF5-3DF4-419E-87C6-D2268F2B3456}">
      <dgm:prSet/>
      <dgm:spPr/>
      <dgm:t>
        <a:bodyPr/>
        <a:lstStyle/>
        <a:p>
          <a:endParaRPr lang="en-US"/>
        </a:p>
      </dgm:t>
    </dgm:pt>
    <dgm:pt modelId="{5E5064F3-F6B2-46AD-82A9-8740FBD92F97}" type="sibTrans" cxnId="{039B4CF5-3DF4-419E-87C6-D2268F2B3456}">
      <dgm:prSet/>
      <dgm:spPr/>
      <dgm:t>
        <a:bodyPr/>
        <a:lstStyle/>
        <a:p>
          <a:endParaRPr lang="en-US"/>
        </a:p>
      </dgm:t>
    </dgm:pt>
    <dgm:pt modelId="{C89C5ABD-6E52-43A7-80F7-002D837960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Reduced stress and anxiety: Engaging in brain development games can help reduce stress and anxiety levels by providing a fun and challenging way to relax and unwind.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6AE351-0565-4FDD-998A-FBDECA5CDC43}" type="parTrans" cxnId="{29BA217E-07AC-4726-A72C-633B28D29825}">
      <dgm:prSet/>
      <dgm:spPr/>
      <dgm:t>
        <a:bodyPr/>
        <a:lstStyle/>
        <a:p>
          <a:endParaRPr lang="en-US"/>
        </a:p>
      </dgm:t>
    </dgm:pt>
    <dgm:pt modelId="{F0379B54-6DF4-4692-8B42-D5032D36619F}" type="sibTrans" cxnId="{29BA217E-07AC-4726-A72C-633B28D29825}">
      <dgm:prSet/>
      <dgm:spPr/>
      <dgm:t>
        <a:bodyPr/>
        <a:lstStyle/>
        <a:p>
          <a:endParaRPr lang="en-US"/>
        </a:p>
      </dgm:t>
    </dgm:pt>
    <dgm:pt modelId="{FA6D4187-8D08-4AA3-9541-076E8D1D99BC}" type="pres">
      <dgm:prSet presAssocID="{828B5E41-CEDB-4366-A7F9-3E3D865F43B2}" presName="root" presStyleCnt="0">
        <dgm:presLayoutVars>
          <dgm:dir/>
          <dgm:resizeHandles val="exact"/>
        </dgm:presLayoutVars>
      </dgm:prSet>
      <dgm:spPr/>
    </dgm:pt>
    <dgm:pt modelId="{5A0B954F-0251-48E2-B411-96E20EF5294F}" type="pres">
      <dgm:prSet presAssocID="{8B194009-1AD6-4F59-9F91-C4F1B9FEB9C2}" presName="compNode" presStyleCnt="0"/>
      <dgm:spPr/>
    </dgm:pt>
    <dgm:pt modelId="{42BAD0F4-CBB6-418D-BD61-32FD19C3354C}" type="pres">
      <dgm:prSet presAssocID="{8B194009-1AD6-4F59-9F91-C4F1B9FEB9C2}" presName="bgRect" presStyleLbl="bgShp" presStyleIdx="0" presStyleCnt="3"/>
      <dgm:spPr/>
    </dgm:pt>
    <dgm:pt modelId="{51F0E4CA-B39A-4CB8-90D4-4D313F70C809}" type="pres">
      <dgm:prSet presAssocID="{8B194009-1AD6-4F59-9F91-C4F1B9FEB9C2}" presName="iconRect" presStyleLbl="node1" presStyleIdx="0" presStyleCnt="3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9B78CA1-1C80-4BB2-964E-18E2EA30281F}" type="pres">
      <dgm:prSet presAssocID="{8B194009-1AD6-4F59-9F91-C4F1B9FEB9C2}" presName="spaceRect" presStyleCnt="0"/>
      <dgm:spPr/>
    </dgm:pt>
    <dgm:pt modelId="{0212D15E-5718-45BA-A83E-8CD4889DCA61}" type="pres">
      <dgm:prSet presAssocID="{8B194009-1AD6-4F59-9F91-C4F1B9FEB9C2}" presName="parTx" presStyleLbl="revTx" presStyleIdx="0" presStyleCnt="3">
        <dgm:presLayoutVars>
          <dgm:chMax val="0"/>
          <dgm:chPref val="0"/>
        </dgm:presLayoutVars>
      </dgm:prSet>
      <dgm:spPr/>
    </dgm:pt>
    <dgm:pt modelId="{695B9E9A-5013-4D00-A7EF-6C55298BF2E5}" type="pres">
      <dgm:prSet presAssocID="{63467D86-37DF-4A86-A364-051AC816A170}" presName="sibTrans" presStyleCnt="0"/>
      <dgm:spPr/>
    </dgm:pt>
    <dgm:pt modelId="{AB5F5EA2-C5E5-43DE-B676-C498C3910632}" type="pres">
      <dgm:prSet presAssocID="{CFD2047D-DC65-4121-8271-CC659152B2C2}" presName="compNode" presStyleCnt="0"/>
      <dgm:spPr/>
    </dgm:pt>
    <dgm:pt modelId="{8BBC0481-82CC-470C-8BCA-8D001B859178}" type="pres">
      <dgm:prSet presAssocID="{CFD2047D-DC65-4121-8271-CC659152B2C2}" presName="bgRect" presStyleLbl="bgShp" presStyleIdx="1" presStyleCnt="3"/>
      <dgm:spPr/>
    </dgm:pt>
    <dgm:pt modelId="{7F980769-9716-4809-BD39-67A6F0164D3C}" type="pres">
      <dgm:prSet presAssocID="{CFD2047D-DC65-4121-8271-CC659152B2C2}" presName="iconRect" presStyleLbl="node1" presStyleIdx="1" presStyleCnt="3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516AA432-06DC-495D-84C0-C2EB82CAA3F8}" type="pres">
      <dgm:prSet presAssocID="{CFD2047D-DC65-4121-8271-CC659152B2C2}" presName="spaceRect" presStyleCnt="0"/>
      <dgm:spPr/>
    </dgm:pt>
    <dgm:pt modelId="{9D132A57-2255-4309-AE5F-A85EEE43011C}" type="pres">
      <dgm:prSet presAssocID="{CFD2047D-DC65-4121-8271-CC659152B2C2}" presName="parTx" presStyleLbl="revTx" presStyleIdx="1" presStyleCnt="3">
        <dgm:presLayoutVars>
          <dgm:chMax val="0"/>
          <dgm:chPref val="0"/>
        </dgm:presLayoutVars>
      </dgm:prSet>
      <dgm:spPr/>
    </dgm:pt>
    <dgm:pt modelId="{9448AF99-FCCA-4186-A936-29FAAE90D403}" type="pres">
      <dgm:prSet presAssocID="{5E5064F3-F6B2-46AD-82A9-8740FBD92F97}" presName="sibTrans" presStyleCnt="0"/>
      <dgm:spPr/>
    </dgm:pt>
    <dgm:pt modelId="{8B9EFD9F-D652-4D9D-9656-E42F8070531A}" type="pres">
      <dgm:prSet presAssocID="{C89C5ABD-6E52-43A7-80F7-002D83796070}" presName="compNode" presStyleCnt="0"/>
      <dgm:spPr/>
    </dgm:pt>
    <dgm:pt modelId="{8A3E57C8-6876-4210-85F3-A3B8D278CF5E}" type="pres">
      <dgm:prSet presAssocID="{C89C5ABD-6E52-43A7-80F7-002D83796070}" presName="bgRect" presStyleLbl="bgShp" presStyleIdx="2" presStyleCnt="3"/>
      <dgm:spPr/>
    </dgm:pt>
    <dgm:pt modelId="{AA4BBB46-A90F-4681-ACCF-E467E80BAB9A}" type="pres">
      <dgm:prSet presAssocID="{C89C5ABD-6E52-43A7-80F7-002D83796070}" presName="iconRect" presStyleLbl="node1" presStyleIdx="2" presStyleCnt="3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6EC297E9-30BD-40FD-884A-E9E778340D2A}" type="pres">
      <dgm:prSet presAssocID="{C89C5ABD-6E52-43A7-80F7-002D83796070}" presName="spaceRect" presStyleCnt="0"/>
      <dgm:spPr/>
    </dgm:pt>
    <dgm:pt modelId="{08056BEB-DE11-41AB-A3DD-496B1BF7CC87}" type="pres">
      <dgm:prSet presAssocID="{C89C5ABD-6E52-43A7-80F7-002D8379607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A377F14-0BAD-47F3-9555-EC0009B1A1E9}" type="presOf" srcId="{828B5E41-CEDB-4366-A7F9-3E3D865F43B2}" destId="{FA6D4187-8D08-4AA3-9541-076E8D1D99BC}" srcOrd="0" destOrd="0" presId="urn:microsoft.com/office/officeart/2018/2/layout/IconVerticalSolidList"/>
    <dgm:cxn modelId="{9E961F2F-1185-4A2B-B6DA-1E0F772371EA}" type="presOf" srcId="{CFD2047D-DC65-4121-8271-CC659152B2C2}" destId="{9D132A57-2255-4309-AE5F-A85EEE43011C}" srcOrd="0" destOrd="0" presId="urn:microsoft.com/office/officeart/2018/2/layout/IconVerticalSolidList"/>
    <dgm:cxn modelId="{4DC6BA4A-4AA9-4D85-90D2-F65F30DABDD3}" srcId="{828B5E41-CEDB-4366-A7F9-3E3D865F43B2}" destId="{8B194009-1AD6-4F59-9F91-C4F1B9FEB9C2}" srcOrd="0" destOrd="0" parTransId="{A3D00691-7BE0-438D-AB0C-7C54C155D786}" sibTransId="{63467D86-37DF-4A86-A364-051AC816A170}"/>
    <dgm:cxn modelId="{13375573-5A86-432F-A667-19F37A2C9DF2}" type="presOf" srcId="{C89C5ABD-6E52-43A7-80F7-002D83796070}" destId="{08056BEB-DE11-41AB-A3DD-496B1BF7CC87}" srcOrd="0" destOrd="0" presId="urn:microsoft.com/office/officeart/2018/2/layout/IconVerticalSolidList"/>
    <dgm:cxn modelId="{29BA217E-07AC-4726-A72C-633B28D29825}" srcId="{828B5E41-CEDB-4366-A7F9-3E3D865F43B2}" destId="{C89C5ABD-6E52-43A7-80F7-002D83796070}" srcOrd="2" destOrd="0" parTransId="{A36AE351-0565-4FDD-998A-FBDECA5CDC43}" sibTransId="{F0379B54-6DF4-4692-8B42-D5032D36619F}"/>
    <dgm:cxn modelId="{7FC23B80-8F8D-4C2B-AC25-F0323178EB00}" type="presOf" srcId="{8B194009-1AD6-4F59-9F91-C4F1B9FEB9C2}" destId="{0212D15E-5718-45BA-A83E-8CD4889DCA61}" srcOrd="0" destOrd="0" presId="urn:microsoft.com/office/officeart/2018/2/layout/IconVerticalSolidList"/>
    <dgm:cxn modelId="{039B4CF5-3DF4-419E-87C6-D2268F2B3456}" srcId="{828B5E41-CEDB-4366-A7F9-3E3D865F43B2}" destId="{CFD2047D-DC65-4121-8271-CC659152B2C2}" srcOrd="1" destOrd="0" parTransId="{27FE68E7-7BC2-4E3D-BF4C-6C3359EA36D5}" sibTransId="{5E5064F3-F6B2-46AD-82A9-8740FBD92F97}"/>
    <dgm:cxn modelId="{00DC635B-9769-46D2-A184-6CC0C3FA0D21}" type="presParOf" srcId="{FA6D4187-8D08-4AA3-9541-076E8D1D99BC}" destId="{5A0B954F-0251-48E2-B411-96E20EF5294F}" srcOrd="0" destOrd="0" presId="urn:microsoft.com/office/officeart/2018/2/layout/IconVerticalSolidList"/>
    <dgm:cxn modelId="{A3954FEC-8215-4BC5-BE31-5986A9BF2BB4}" type="presParOf" srcId="{5A0B954F-0251-48E2-B411-96E20EF5294F}" destId="{42BAD0F4-CBB6-418D-BD61-32FD19C3354C}" srcOrd="0" destOrd="0" presId="urn:microsoft.com/office/officeart/2018/2/layout/IconVerticalSolidList"/>
    <dgm:cxn modelId="{3E652FF7-7284-45B5-BED4-E69DC039AE8D}" type="presParOf" srcId="{5A0B954F-0251-48E2-B411-96E20EF5294F}" destId="{51F0E4CA-B39A-4CB8-90D4-4D313F70C809}" srcOrd="1" destOrd="0" presId="urn:microsoft.com/office/officeart/2018/2/layout/IconVerticalSolidList"/>
    <dgm:cxn modelId="{DC4AA823-49F5-4C11-B50C-056EE3079054}" type="presParOf" srcId="{5A0B954F-0251-48E2-B411-96E20EF5294F}" destId="{E9B78CA1-1C80-4BB2-964E-18E2EA30281F}" srcOrd="2" destOrd="0" presId="urn:microsoft.com/office/officeart/2018/2/layout/IconVerticalSolidList"/>
    <dgm:cxn modelId="{E631C561-3C1B-4311-A1FE-C9C823E89250}" type="presParOf" srcId="{5A0B954F-0251-48E2-B411-96E20EF5294F}" destId="{0212D15E-5718-45BA-A83E-8CD4889DCA61}" srcOrd="3" destOrd="0" presId="urn:microsoft.com/office/officeart/2018/2/layout/IconVerticalSolidList"/>
    <dgm:cxn modelId="{547A458F-F9BC-46AF-A251-F024260A858C}" type="presParOf" srcId="{FA6D4187-8D08-4AA3-9541-076E8D1D99BC}" destId="{695B9E9A-5013-4D00-A7EF-6C55298BF2E5}" srcOrd="1" destOrd="0" presId="urn:microsoft.com/office/officeart/2018/2/layout/IconVerticalSolidList"/>
    <dgm:cxn modelId="{75ACF4A3-9ABD-45B7-A00B-24ADE74836DC}" type="presParOf" srcId="{FA6D4187-8D08-4AA3-9541-076E8D1D99BC}" destId="{AB5F5EA2-C5E5-43DE-B676-C498C3910632}" srcOrd="2" destOrd="0" presId="urn:microsoft.com/office/officeart/2018/2/layout/IconVerticalSolidList"/>
    <dgm:cxn modelId="{88CD49E7-C90B-42D3-A662-0E73C1737FFF}" type="presParOf" srcId="{AB5F5EA2-C5E5-43DE-B676-C498C3910632}" destId="{8BBC0481-82CC-470C-8BCA-8D001B859178}" srcOrd="0" destOrd="0" presId="urn:microsoft.com/office/officeart/2018/2/layout/IconVerticalSolidList"/>
    <dgm:cxn modelId="{0A55935B-7DBE-4CC8-BEB1-EADCB275B085}" type="presParOf" srcId="{AB5F5EA2-C5E5-43DE-B676-C498C3910632}" destId="{7F980769-9716-4809-BD39-67A6F0164D3C}" srcOrd="1" destOrd="0" presId="urn:microsoft.com/office/officeart/2018/2/layout/IconVerticalSolidList"/>
    <dgm:cxn modelId="{5D9CDDE5-4CCB-4EE6-A798-41A98B8C203A}" type="presParOf" srcId="{AB5F5EA2-C5E5-43DE-B676-C498C3910632}" destId="{516AA432-06DC-495D-84C0-C2EB82CAA3F8}" srcOrd="2" destOrd="0" presId="urn:microsoft.com/office/officeart/2018/2/layout/IconVerticalSolidList"/>
    <dgm:cxn modelId="{8F1F8CA2-F2FF-4609-856B-739014F0F708}" type="presParOf" srcId="{AB5F5EA2-C5E5-43DE-B676-C498C3910632}" destId="{9D132A57-2255-4309-AE5F-A85EEE43011C}" srcOrd="3" destOrd="0" presId="urn:microsoft.com/office/officeart/2018/2/layout/IconVerticalSolidList"/>
    <dgm:cxn modelId="{8C7FF7E1-72C8-47BA-AB6F-41554DBBC75E}" type="presParOf" srcId="{FA6D4187-8D08-4AA3-9541-076E8D1D99BC}" destId="{9448AF99-FCCA-4186-A936-29FAAE90D403}" srcOrd="3" destOrd="0" presId="urn:microsoft.com/office/officeart/2018/2/layout/IconVerticalSolidList"/>
    <dgm:cxn modelId="{1F82A764-029A-4343-8050-92B9FC2BA394}" type="presParOf" srcId="{FA6D4187-8D08-4AA3-9541-076E8D1D99BC}" destId="{8B9EFD9F-D652-4D9D-9656-E42F8070531A}" srcOrd="4" destOrd="0" presId="urn:microsoft.com/office/officeart/2018/2/layout/IconVerticalSolidList"/>
    <dgm:cxn modelId="{E814A6B2-77F0-4AF4-A896-16FE60A33CE8}" type="presParOf" srcId="{8B9EFD9F-D652-4D9D-9656-E42F8070531A}" destId="{8A3E57C8-6876-4210-85F3-A3B8D278CF5E}" srcOrd="0" destOrd="0" presId="urn:microsoft.com/office/officeart/2018/2/layout/IconVerticalSolidList"/>
    <dgm:cxn modelId="{EA26338D-4153-4CD8-92E2-B3E356D4A72C}" type="presParOf" srcId="{8B9EFD9F-D652-4D9D-9656-E42F8070531A}" destId="{AA4BBB46-A90F-4681-ACCF-E467E80BAB9A}" srcOrd="1" destOrd="0" presId="urn:microsoft.com/office/officeart/2018/2/layout/IconVerticalSolidList"/>
    <dgm:cxn modelId="{55E68AB5-A5DB-4551-BF3B-442F6F568496}" type="presParOf" srcId="{8B9EFD9F-D652-4D9D-9656-E42F8070531A}" destId="{6EC297E9-30BD-40FD-884A-E9E778340D2A}" srcOrd="2" destOrd="0" presId="urn:microsoft.com/office/officeart/2018/2/layout/IconVerticalSolidList"/>
    <dgm:cxn modelId="{F7836E0E-8479-4504-93DC-1F25561105A6}" type="presParOf" srcId="{8B9EFD9F-D652-4D9D-9656-E42F8070531A}" destId="{08056BEB-DE11-41AB-A3DD-496B1BF7CC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8B5E41-CEDB-4366-A7F9-3E3D865F43B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194009-1AD6-4F59-9F91-C4F1B9FEB9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Students whose eyesight is good can find the tutors easily, and they can be able to identify the suitable tutor from themselves without any hesitation.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D00691-7BE0-438D-AB0C-7C54C155D786}" type="parTrans" cxnId="{4DC6BA4A-4AA9-4D85-90D2-F65F30DABDD3}">
      <dgm:prSet/>
      <dgm:spPr/>
      <dgm:t>
        <a:bodyPr/>
        <a:lstStyle/>
        <a:p>
          <a:endParaRPr lang="en-US"/>
        </a:p>
      </dgm:t>
    </dgm:pt>
    <dgm:pt modelId="{63467D86-37DF-4A86-A364-051AC816A170}" type="sibTrans" cxnId="{4DC6BA4A-4AA9-4D85-90D2-F65F30DABDD3}">
      <dgm:prSet/>
      <dgm:spPr/>
      <dgm:t>
        <a:bodyPr/>
        <a:lstStyle/>
        <a:p>
          <a:endParaRPr lang="en-US"/>
        </a:p>
      </dgm:t>
    </dgm:pt>
    <dgm:pt modelId="{CFD2047D-DC65-4121-8271-CC659152B2C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But to the visually impaired students:</a:t>
          </a:r>
        </a:p>
        <a:p>
          <a:pPr>
            <a:lnSpc>
              <a:spcPct val="100000"/>
            </a:lnSpc>
          </a:pPr>
          <a:r>
            <a: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The tutors who are teaching studies related to the visually impaired are very rare, and they don’t suit for all types of disabilities or their knowledge levels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FE68E7-7BC2-4E3D-BF4C-6C3359EA36D5}" type="parTrans" cxnId="{039B4CF5-3DF4-419E-87C6-D2268F2B3456}">
      <dgm:prSet/>
      <dgm:spPr/>
      <dgm:t>
        <a:bodyPr/>
        <a:lstStyle/>
        <a:p>
          <a:endParaRPr lang="en-US"/>
        </a:p>
      </dgm:t>
    </dgm:pt>
    <dgm:pt modelId="{5E5064F3-F6B2-46AD-82A9-8740FBD92F97}" type="sibTrans" cxnId="{039B4CF5-3DF4-419E-87C6-D2268F2B3456}">
      <dgm:prSet/>
      <dgm:spPr/>
      <dgm:t>
        <a:bodyPr/>
        <a:lstStyle/>
        <a:p>
          <a:endParaRPr lang="en-US"/>
        </a:p>
      </dgm:t>
    </dgm:pt>
    <dgm:pt modelId="{C89C5ABD-6E52-43A7-80F7-002D83796070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6AE351-0565-4FDD-998A-FBDECA5CDC43}" type="parTrans" cxnId="{29BA217E-07AC-4726-A72C-633B28D29825}">
      <dgm:prSet/>
      <dgm:spPr/>
      <dgm:t>
        <a:bodyPr/>
        <a:lstStyle/>
        <a:p>
          <a:endParaRPr lang="en-US"/>
        </a:p>
      </dgm:t>
    </dgm:pt>
    <dgm:pt modelId="{F0379B54-6DF4-4692-8B42-D5032D36619F}" type="sibTrans" cxnId="{29BA217E-07AC-4726-A72C-633B28D29825}">
      <dgm:prSet/>
      <dgm:spPr/>
      <dgm:t>
        <a:bodyPr/>
        <a:lstStyle/>
        <a:p>
          <a:endParaRPr lang="en-US"/>
        </a:p>
      </dgm:t>
    </dgm:pt>
    <dgm:pt modelId="{FA6D4187-8D08-4AA3-9541-076E8D1D99BC}" type="pres">
      <dgm:prSet presAssocID="{828B5E41-CEDB-4366-A7F9-3E3D865F43B2}" presName="root" presStyleCnt="0">
        <dgm:presLayoutVars>
          <dgm:dir/>
          <dgm:resizeHandles val="exact"/>
        </dgm:presLayoutVars>
      </dgm:prSet>
      <dgm:spPr/>
    </dgm:pt>
    <dgm:pt modelId="{5A0B954F-0251-48E2-B411-96E20EF5294F}" type="pres">
      <dgm:prSet presAssocID="{8B194009-1AD6-4F59-9F91-C4F1B9FEB9C2}" presName="compNode" presStyleCnt="0"/>
      <dgm:spPr/>
    </dgm:pt>
    <dgm:pt modelId="{42BAD0F4-CBB6-418D-BD61-32FD19C3354C}" type="pres">
      <dgm:prSet presAssocID="{8B194009-1AD6-4F59-9F91-C4F1B9FEB9C2}" presName="bgRect" presStyleLbl="bgShp" presStyleIdx="0" presStyleCnt="3"/>
      <dgm:spPr/>
    </dgm:pt>
    <dgm:pt modelId="{51F0E4CA-B39A-4CB8-90D4-4D313F70C809}" type="pres">
      <dgm:prSet presAssocID="{8B194009-1AD6-4F59-9F91-C4F1B9FEB9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9B78CA1-1C80-4BB2-964E-18E2EA30281F}" type="pres">
      <dgm:prSet presAssocID="{8B194009-1AD6-4F59-9F91-C4F1B9FEB9C2}" presName="spaceRect" presStyleCnt="0"/>
      <dgm:spPr/>
    </dgm:pt>
    <dgm:pt modelId="{0212D15E-5718-45BA-A83E-8CD4889DCA61}" type="pres">
      <dgm:prSet presAssocID="{8B194009-1AD6-4F59-9F91-C4F1B9FEB9C2}" presName="parTx" presStyleLbl="revTx" presStyleIdx="0" presStyleCnt="3">
        <dgm:presLayoutVars>
          <dgm:chMax val="0"/>
          <dgm:chPref val="0"/>
        </dgm:presLayoutVars>
      </dgm:prSet>
      <dgm:spPr/>
    </dgm:pt>
    <dgm:pt modelId="{695B9E9A-5013-4D00-A7EF-6C55298BF2E5}" type="pres">
      <dgm:prSet presAssocID="{63467D86-37DF-4A86-A364-051AC816A170}" presName="sibTrans" presStyleCnt="0"/>
      <dgm:spPr/>
    </dgm:pt>
    <dgm:pt modelId="{AB5F5EA2-C5E5-43DE-B676-C498C3910632}" type="pres">
      <dgm:prSet presAssocID="{CFD2047D-DC65-4121-8271-CC659152B2C2}" presName="compNode" presStyleCnt="0"/>
      <dgm:spPr/>
    </dgm:pt>
    <dgm:pt modelId="{8BBC0481-82CC-470C-8BCA-8D001B859178}" type="pres">
      <dgm:prSet presAssocID="{CFD2047D-DC65-4121-8271-CC659152B2C2}" presName="bgRect" presStyleLbl="bgShp" presStyleIdx="1" presStyleCnt="3"/>
      <dgm:spPr/>
    </dgm:pt>
    <dgm:pt modelId="{7F980769-9716-4809-BD39-67A6F0164D3C}" type="pres">
      <dgm:prSet presAssocID="{CFD2047D-DC65-4121-8271-CC659152B2C2}" presName="iconRect" presStyleLbl="node1" presStyleIdx="1" presStyleCnt="3" custLinFactNeighborX="250" custLinFactNeighborY="-516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516AA432-06DC-495D-84C0-C2EB82CAA3F8}" type="pres">
      <dgm:prSet presAssocID="{CFD2047D-DC65-4121-8271-CC659152B2C2}" presName="spaceRect" presStyleCnt="0"/>
      <dgm:spPr/>
    </dgm:pt>
    <dgm:pt modelId="{9D132A57-2255-4309-AE5F-A85EEE43011C}" type="pres">
      <dgm:prSet presAssocID="{CFD2047D-DC65-4121-8271-CC659152B2C2}" presName="parTx" presStyleLbl="revTx" presStyleIdx="1" presStyleCnt="3">
        <dgm:presLayoutVars>
          <dgm:chMax val="0"/>
          <dgm:chPref val="0"/>
        </dgm:presLayoutVars>
      </dgm:prSet>
      <dgm:spPr/>
    </dgm:pt>
    <dgm:pt modelId="{9448AF99-FCCA-4186-A936-29FAAE90D403}" type="pres">
      <dgm:prSet presAssocID="{5E5064F3-F6B2-46AD-82A9-8740FBD92F97}" presName="sibTrans" presStyleCnt="0"/>
      <dgm:spPr/>
    </dgm:pt>
    <dgm:pt modelId="{8B9EFD9F-D652-4D9D-9656-E42F8070531A}" type="pres">
      <dgm:prSet presAssocID="{C89C5ABD-6E52-43A7-80F7-002D83796070}" presName="compNode" presStyleCnt="0"/>
      <dgm:spPr/>
    </dgm:pt>
    <dgm:pt modelId="{8A3E57C8-6876-4210-85F3-A3B8D278CF5E}" type="pres">
      <dgm:prSet presAssocID="{C89C5ABD-6E52-43A7-80F7-002D83796070}" presName="bgRect" presStyleLbl="bgShp" presStyleIdx="2" presStyleCnt="3"/>
      <dgm:spPr/>
    </dgm:pt>
    <dgm:pt modelId="{AA4BBB46-A90F-4681-ACCF-E467E80BAB9A}" type="pres">
      <dgm:prSet presAssocID="{C89C5ABD-6E52-43A7-80F7-002D837960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6EC297E9-30BD-40FD-884A-E9E778340D2A}" type="pres">
      <dgm:prSet presAssocID="{C89C5ABD-6E52-43A7-80F7-002D83796070}" presName="spaceRect" presStyleCnt="0"/>
      <dgm:spPr/>
    </dgm:pt>
    <dgm:pt modelId="{08056BEB-DE11-41AB-A3DD-496B1BF7CC87}" type="pres">
      <dgm:prSet presAssocID="{C89C5ABD-6E52-43A7-80F7-002D8379607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A377F14-0BAD-47F3-9555-EC0009B1A1E9}" type="presOf" srcId="{828B5E41-CEDB-4366-A7F9-3E3D865F43B2}" destId="{FA6D4187-8D08-4AA3-9541-076E8D1D99BC}" srcOrd="0" destOrd="0" presId="urn:microsoft.com/office/officeart/2018/2/layout/IconVerticalSolidList"/>
    <dgm:cxn modelId="{9E961F2F-1185-4A2B-B6DA-1E0F772371EA}" type="presOf" srcId="{CFD2047D-DC65-4121-8271-CC659152B2C2}" destId="{9D132A57-2255-4309-AE5F-A85EEE43011C}" srcOrd="0" destOrd="0" presId="urn:microsoft.com/office/officeart/2018/2/layout/IconVerticalSolidList"/>
    <dgm:cxn modelId="{4DC6BA4A-4AA9-4D85-90D2-F65F30DABDD3}" srcId="{828B5E41-CEDB-4366-A7F9-3E3D865F43B2}" destId="{8B194009-1AD6-4F59-9F91-C4F1B9FEB9C2}" srcOrd="0" destOrd="0" parTransId="{A3D00691-7BE0-438D-AB0C-7C54C155D786}" sibTransId="{63467D86-37DF-4A86-A364-051AC816A170}"/>
    <dgm:cxn modelId="{13375573-5A86-432F-A667-19F37A2C9DF2}" type="presOf" srcId="{C89C5ABD-6E52-43A7-80F7-002D83796070}" destId="{08056BEB-DE11-41AB-A3DD-496B1BF7CC87}" srcOrd="0" destOrd="0" presId="urn:microsoft.com/office/officeart/2018/2/layout/IconVerticalSolidList"/>
    <dgm:cxn modelId="{29BA217E-07AC-4726-A72C-633B28D29825}" srcId="{828B5E41-CEDB-4366-A7F9-3E3D865F43B2}" destId="{C89C5ABD-6E52-43A7-80F7-002D83796070}" srcOrd="2" destOrd="0" parTransId="{A36AE351-0565-4FDD-998A-FBDECA5CDC43}" sibTransId="{F0379B54-6DF4-4692-8B42-D5032D36619F}"/>
    <dgm:cxn modelId="{7FC23B80-8F8D-4C2B-AC25-F0323178EB00}" type="presOf" srcId="{8B194009-1AD6-4F59-9F91-C4F1B9FEB9C2}" destId="{0212D15E-5718-45BA-A83E-8CD4889DCA61}" srcOrd="0" destOrd="0" presId="urn:microsoft.com/office/officeart/2018/2/layout/IconVerticalSolidList"/>
    <dgm:cxn modelId="{039B4CF5-3DF4-419E-87C6-D2268F2B3456}" srcId="{828B5E41-CEDB-4366-A7F9-3E3D865F43B2}" destId="{CFD2047D-DC65-4121-8271-CC659152B2C2}" srcOrd="1" destOrd="0" parTransId="{27FE68E7-7BC2-4E3D-BF4C-6C3359EA36D5}" sibTransId="{5E5064F3-F6B2-46AD-82A9-8740FBD92F97}"/>
    <dgm:cxn modelId="{00DC635B-9769-46D2-A184-6CC0C3FA0D21}" type="presParOf" srcId="{FA6D4187-8D08-4AA3-9541-076E8D1D99BC}" destId="{5A0B954F-0251-48E2-B411-96E20EF5294F}" srcOrd="0" destOrd="0" presId="urn:microsoft.com/office/officeart/2018/2/layout/IconVerticalSolidList"/>
    <dgm:cxn modelId="{A3954FEC-8215-4BC5-BE31-5986A9BF2BB4}" type="presParOf" srcId="{5A0B954F-0251-48E2-B411-96E20EF5294F}" destId="{42BAD0F4-CBB6-418D-BD61-32FD19C3354C}" srcOrd="0" destOrd="0" presId="urn:microsoft.com/office/officeart/2018/2/layout/IconVerticalSolidList"/>
    <dgm:cxn modelId="{3E652FF7-7284-45B5-BED4-E69DC039AE8D}" type="presParOf" srcId="{5A0B954F-0251-48E2-B411-96E20EF5294F}" destId="{51F0E4CA-B39A-4CB8-90D4-4D313F70C809}" srcOrd="1" destOrd="0" presId="urn:microsoft.com/office/officeart/2018/2/layout/IconVerticalSolidList"/>
    <dgm:cxn modelId="{DC4AA823-49F5-4C11-B50C-056EE3079054}" type="presParOf" srcId="{5A0B954F-0251-48E2-B411-96E20EF5294F}" destId="{E9B78CA1-1C80-4BB2-964E-18E2EA30281F}" srcOrd="2" destOrd="0" presId="urn:microsoft.com/office/officeart/2018/2/layout/IconVerticalSolidList"/>
    <dgm:cxn modelId="{E631C561-3C1B-4311-A1FE-C9C823E89250}" type="presParOf" srcId="{5A0B954F-0251-48E2-B411-96E20EF5294F}" destId="{0212D15E-5718-45BA-A83E-8CD4889DCA61}" srcOrd="3" destOrd="0" presId="urn:microsoft.com/office/officeart/2018/2/layout/IconVerticalSolidList"/>
    <dgm:cxn modelId="{547A458F-F9BC-46AF-A251-F024260A858C}" type="presParOf" srcId="{FA6D4187-8D08-4AA3-9541-076E8D1D99BC}" destId="{695B9E9A-5013-4D00-A7EF-6C55298BF2E5}" srcOrd="1" destOrd="0" presId="urn:microsoft.com/office/officeart/2018/2/layout/IconVerticalSolidList"/>
    <dgm:cxn modelId="{75ACF4A3-9ABD-45B7-A00B-24ADE74836DC}" type="presParOf" srcId="{FA6D4187-8D08-4AA3-9541-076E8D1D99BC}" destId="{AB5F5EA2-C5E5-43DE-B676-C498C3910632}" srcOrd="2" destOrd="0" presId="urn:microsoft.com/office/officeart/2018/2/layout/IconVerticalSolidList"/>
    <dgm:cxn modelId="{88CD49E7-C90B-42D3-A662-0E73C1737FFF}" type="presParOf" srcId="{AB5F5EA2-C5E5-43DE-B676-C498C3910632}" destId="{8BBC0481-82CC-470C-8BCA-8D001B859178}" srcOrd="0" destOrd="0" presId="urn:microsoft.com/office/officeart/2018/2/layout/IconVerticalSolidList"/>
    <dgm:cxn modelId="{0A55935B-7DBE-4CC8-BEB1-EADCB275B085}" type="presParOf" srcId="{AB5F5EA2-C5E5-43DE-B676-C498C3910632}" destId="{7F980769-9716-4809-BD39-67A6F0164D3C}" srcOrd="1" destOrd="0" presId="urn:microsoft.com/office/officeart/2018/2/layout/IconVerticalSolidList"/>
    <dgm:cxn modelId="{5D9CDDE5-4CCB-4EE6-A798-41A98B8C203A}" type="presParOf" srcId="{AB5F5EA2-C5E5-43DE-B676-C498C3910632}" destId="{516AA432-06DC-495D-84C0-C2EB82CAA3F8}" srcOrd="2" destOrd="0" presId="urn:microsoft.com/office/officeart/2018/2/layout/IconVerticalSolidList"/>
    <dgm:cxn modelId="{8F1F8CA2-F2FF-4609-856B-739014F0F708}" type="presParOf" srcId="{AB5F5EA2-C5E5-43DE-B676-C498C3910632}" destId="{9D132A57-2255-4309-AE5F-A85EEE43011C}" srcOrd="3" destOrd="0" presId="urn:microsoft.com/office/officeart/2018/2/layout/IconVerticalSolidList"/>
    <dgm:cxn modelId="{8C7FF7E1-72C8-47BA-AB6F-41554DBBC75E}" type="presParOf" srcId="{FA6D4187-8D08-4AA3-9541-076E8D1D99BC}" destId="{9448AF99-FCCA-4186-A936-29FAAE90D403}" srcOrd="3" destOrd="0" presId="urn:microsoft.com/office/officeart/2018/2/layout/IconVerticalSolidList"/>
    <dgm:cxn modelId="{1F82A764-029A-4343-8050-92B9FC2BA394}" type="presParOf" srcId="{FA6D4187-8D08-4AA3-9541-076E8D1D99BC}" destId="{8B9EFD9F-D652-4D9D-9656-E42F8070531A}" srcOrd="4" destOrd="0" presId="urn:microsoft.com/office/officeart/2018/2/layout/IconVerticalSolidList"/>
    <dgm:cxn modelId="{E814A6B2-77F0-4AF4-A896-16FE60A33CE8}" type="presParOf" srcId="{8B9EFD9F-D652-4D9D-9656-E42F8070531A}" destId="{8A3E57C8-6876-4210-85F3-A3B8D278CF5E}" srcOrd="0" destOrd="0" presId="urn:microsoft.com/office/officeart/2018/2/layout/IconVerticalSolidList"/>
    <dgm:cxn modelId="{EA26338D-4153-4CD8-92E2-B3E356D4A72C}" type="presParOf" srcId="{8B9EFD9F-D652-4D9D-9656-E42F8070531A}" destId="{AA4BBB46-A90F-4681-ACCF-E467E80BAB9A}" srcOrd="1" destOrd="0" presId="urn:microsoft.com/office/officeart/2018/2/layout/IconVerticalSolidList"/>
    <dgm:cxn modelId="{55E68AB5-A5DB-4551-BF3B-442F6F568496}" type="presParOf" srcId="{8B9EFD9F-D652-4D9D-9656-E42F8070531A}" destId="{6EC297E9-30BD-40FD-884A-E9E778340D2A}" srcOrd="2" destOrd="0" presId="urn:microsoft.com/office/officeart/2018/2/layout/IconVerticalSolidList"/>
    <dgm:cxn modelId="{F7836E0E-8479-4504-93DC-1F25561105A6}" type="presParOf" srcId="{8B9EFD9F-D652-4D9D-9656-E42F8070531A}" destId="{08056BEB-DE11-41AB-A3DD-496B1BF7CC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0684B-C106-449C-B35E-90502D528A3B}">
      <dsp:nvSpPr>
        <dsp:cNvPr id="0" name=""/>
        <dsp:cNvSpPr/>
      </dsp:nvSpPr>
      <dsp:spPr>
        <a:xfrm>
          <a:off x="0" y="3786"/>
          <a:ext cx="6741900" cy="12970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22E74-DC6D-458D-B261-B8A705F924E4}">
      <dsp:nvSpPr>
        <dsp:cNvPr id="0" name=""/>
        <dsp:cNvSpPr/>
      </dsp:nvSpPr>
      <dsp:spPr>
        <a:xfrm>
          <a:off x="392367" y="295630"/>
          <a:ext cx="714093" cy="7133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B399E-A009-42C8-850C-A9ED3C8A1C08}">
      <dsp:nvSpPr>
        <dsp:cNvPr id="0" name=""/>
        <dsp:cNvSpPr/>
      </dsp:nvSpPr>
      <dsp:spPr>
        <a:xfrm>
          <a:off x="1498829" y="3786"/>
          <a:ext cx="5164335" cy="1298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09" tIns="137409" rIns="137409" bIns="13740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Voice bots allow visually impaired students to study independently, without relying on a sighted person to read or interpret information for them.</a:t>
          </a:r>
        </a:p>
      </dsp:txBody>
      <dsp:txXfrm>
        <a:off x="1498829" y="3786"/>
        <a:ext cx="5164335" cy="1298351"/>
      </dsp:txXfrm>
    </dsp:sp>
    <dsp:sp modelId="{E2FEE8E8-5367-42D8-9F83-9A028CA7AC9D}">
      <dsp:nvSpPr>
        <dsp:cNvPr id="0" name=""/>
        <dsp:cNvSpPr/>
      </dsp:nvSpPr>
      <dsp:spPr>
        <a:xfrm>
          <a:off x="0" y="1607633"/>
          <a:ext cx="6741900" cy="12970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35AE4-3CDF-4C18-AFFA-B625DA7C4572}">
      <dsp:nvSpPr>
        <dsp:cNvPr id="0" name=""/>
        <dsp:cNvSpPr/>
      </dsp:nvSpPr>
      <dsp:spPr>
        <a:xfrm>
          <a:off x="392367" y="1899476"/>
          <a:ext cx="714093" cy="71339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59C5A-C3AE-4F5C-AD15-28A950A2745C}">
      <dsp:nvSpPr>
        <dsp:cNvPr id="0" name=""/>
        <dsp:cNvSpPr/>
      </dsp:nvSpPr>
      <dsp:spPr>
        <a:xfrm>
          <a:off x="1498829" y="1607633"/>
          <a:ext cx="5164335" cy="1298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09" tIns="137409" rIns="137409" bIns="13740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Voice bots can be used anytime, anywhere, allowing visually impaired students to study and learn on their own schedule and in their preferred environment.</a:t>
          </a:r>
        </a:p>
      </dsp:txBody>
      <dsp:txXfrm>
        <a:off x="1498829" y="1607633"/>
        <a:ext cx="5164335" cy="1298351"/>
      </dsp:txXfrm>
    </dsp:sp>
    <dsp:sp modelId="{AB2E40D9-EDF2-4F48-9879-4A45860E1E9A}">
      <dsp:nvSpPr>
        <dsp:cNvPr id="0" name=""/>
        <dsp:cNvSpPr/>
      </dsp:nvSpPr>
      <dsp:spPr>
        <a:xfrm>
          <a:off x="0" y="3211479"/>
          <a:ext cx="6741900" cy="12970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5315F-C558-4B34-889A-381036FDC178}">
      <dsp:nvSpPr>
        <dsp:cNvPr id="0" name=""/>
        <dsp:cNvSpPr/>
      </dsp:nvSpPr>
      <dsp:spPr>
        <a:xfrm>
          <a:off x="392367" y="3503323"/>
          <a:ext cx="714093" cy="71339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0FECA-C17E-447C-A9EE-6D5AEE8F8F91}">
      <dsp:nvSpPr>
        <dsp:cNvPr id="0" name=""/>
        <dsp:cNvSpPr/>
      </dsp:nvSpPr>
      <dsp:spPr>
        <a:xfrm>
          <a:off x="1498829" y="3211479"/>
          <a:ext cx="5164335" cy="1298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409" tIns="137409" rIns="137409" bIns="13740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Supportive voice bots can be a valuable tool for visually impaired students to access educational materials  and achieve academic success.</a:t>
          </a:r>
        </a:p>
      </dsp:txBody>
      <dsp:txXfrm>
        <a:off x="1498829" y="3211479"/>
        <a:ext cx="5164335" cy="1298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543FF-42B7-4D24-8E27-3DE19EA45B2F}">
      <dsp:nvSpPr>
        <dsp:cNvPr id="0" name=""/>
        <dsp:cNvSpPr/>
      </dsp:nvSpPr>
      <dsp:spPr>
        <a:xfrm>
          <a:off x="0" y="13766"/>
          <a:ext cx="8077200" cy="9282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F9B5B-388B-4679-9F66-60D9A58D3045}">
      <dsp:nvSpPr>
        <dsp:cNvPr id="0" name=""/>
        <dsp:cNvSpPr/>
      </dsp:nvSpPr>
      <dsp:spPr>
        <a:xfrm>
          <a:off x="280785" y="212961"/>
          <a:ext cx="511018" cy="510519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82C7C-79F4-4323-BE88-F879AFAF1894}">
      <dsp:nvSpPr>
        <dsp:cNvPr id="0" name=""/>
        <dsp:cNvSpPr/>
      </dsp:nvSpPr>
      <dsp:spPr>
        <a:xfrm>
          <a:off x="1072590" y="4112"/>
          <a:ext cx="6988091" cy="957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06" tIns="101306" rIns="101306" bIns="1013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Visually impaired students cannot see the numbers on a traditional calculator or the results of their calculations, which makes it difficult for them to use a regular calculator.</a:t>
          </a:r>
        </a:p>
      </dsp:txBody>
      <dsp:txXfrm>
        <a:off x="1072590" y="4112"/>
        <a:ext cx="6988091" cy="957224"/>
      </dsp:txXfrm>
    </dsp:sp>
    <dsp:sp modelId="{F24F84CF-8859-4CC4-A713-00E8B66BC3E4}">
      <dsp:nvSpPr>
        <dsp:cNvPr id="0" name=""/>
        <dsp:cNvSpPr/>
      </dsp:nvSpPr>
      <dsp:spPr>
        <a:xfrm>
          <a:off x="0" y="1200642"/>
          <a:ext cx="8077200" cy="9282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8A43F0-6371-4FF6-9363-1F44543AED9D}">
      <dsp:nvSpPr>
        <dsp:cNvPr id="0" name=""/>
        <dsp:cNvSpPr/>
      </dsp:nvSpPr>
      <dsp:spPr>
        <a:xfrm>
          <a:off x="280785" y="1409491"/>
          <a:ext cx="511018" cy="510519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73ED8-3C12-403F-A0A6-111A633A97ED}">
      <dsp:nvSpPr>
        <dsp:cNvPr id="0" name=""/>
        <dsp:cNvSpPr/>
      </dsp:nvSpPr>
      <dsp:spPr>
        <a:xfrm>
          <a:off x="1072590" y="1200642"/>
          <a:ext cx="6988091" cy="957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06" tIns="101306" rIns="101306" bIns="10130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 voice-based calculator uses speech synthesis technology to announce the numbers and results of calculations, allowing visually impaired students to perform mathematical operations independently.</a:t>
          </a:r>
        </a:p>
      </dsp:txBody>
      <dsp:txXfrm>
        <a:off x="1072590" y="1200642"/>
        <a:ext cx="6988091" cy="957224"/>
      </dsp:txXfrm>
    </dsp:sp>
    <dsp:sp modelId="{769C5C88-85B0-4CA3-9277-BCB04D7AC7C0}">
      <dsp:nvSpPr>
        <dsp:cNvPr id="0" name=""/>
        <dsp:cNvSpPr/>
      </dsp:nvSpPr>
      <dsp:spPr>
        <a:xfrm>
          <a:off x="0" y="2397173"/>
          <a:ext cx="8077200" cy="9282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FAF74-22D9-4E46-877C-33E441F4468B}">
      <dsp:nvSpPr>
        <dsp:cNvPr id="0" name=""/>
        <dsp:cNvSpPr/>
      </dsp:nvSpPr>
      <dsp:spPr>
        <a:xfrm>
          <a:off x="280785" y="2606021"/>
          <a:ext cx="511018" cy="510519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51DC6-A47F-4D8C-92D5-FFF9E818B365}">
      <dsp:nvSpPr>
        <dsp:cNvPr id="0" name=""/>
        <dsp:cNvSpPr/>
      </dsp:nvSpPr>
      <dsp:spPr>
        <a:xfrm>
          <a:off x="1072590" y="2397173"/>
          <a:ext cx="6988091" cy="957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06" tIns="101306" rIns="101306" bIns="10130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Virtual tutoring sessions can be scheduled at times that are convenient for both the student and the tutor.</a:t>
          </a:r>
        </a:p>
      </dsp:txBody>
      <dsp:txXfrm>
        <a:off x="1072590" y="2397173"/>
        <a:ext cx="6988091" cy="957224"/>
      </dsp:txXfrm>
    </dsp:sp>
    <dsp:sp modelId="{215ECCA0-BA31-493D-BB9F-2BA75189E7AB}">
      <dsp:nvSpPr>
        <dsp:cNvPr id="0" name=""/>
        <dsp:cNvSpPr/>
      </dsp:nvSpPr>
      <dsp:spPr>
        <a:xfrm>
          <a:off x="0" y="3593703"/>
          <a:ext cx="8077200" cy="9282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1DE98-5E11-44B6-B2A7-752CD9CD2BD3}">
      <dsp:nvSpPr>
        <dsp:cNvPr id="0" name=""/>
        <dsp:cNvSpPr/>
      </dsp:nvSpPr>
      <dsp:spPr>
        <a:xfrm>
          <a:off x="280785" y="3802551"/>
          <a:ext cx="511018" cy="510519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29F91-990C-4BFC-96A8-C38ADA5CC741}">
      <dsp:nvSpPr>
        <dsp:cNvPr id="0" name=""/>
        <dsp:cNvSpPr/>
      </dsp:nvSpPr>
      <dsp:spPr>
        <a:xfrm>
          <a:off x="1072590" y="3593703"/>
          <a:ext cx="6988091" cy="957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06" tIns="101306" rIns="101306" bIns="10130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Virtual tutoring sessions can help visually impaired students to build their confidence and independence in learning.</a:t>
          </a:r>
        </a:p>
      </dsp:txBody>
      <dsp:txXfrm>
        <a:off x="1072590" y="3593703"/>
        <a:ext cx="6988091" cy="957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AD0F4-CBB6-418D-BD61-32FD19C3354C}">
      <dsp:nvSpPr>
        <dsp:cNvPr id="0" name=""/>
        <dsp:cNvSpPr/>
      </dsp:nvSpPr>
      <dsp:spPr>
        <a:xfrm>
          <a:off x="0" y="427"/>
          <a:ext cx="8153400" cy="1001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F0E4CA-B39A-4CB8-90D4-4D313F70C809}">
      <dsp:nvSpPr>
        <dsp:cNvPr id="0" name=""/>
        <dsp:cNvSpPr/>
      </dsp:nvSpPr>
      <dsp:spPr>
        <a:xfrm>
          <a:off x="302875" y="225707"/>
          <a:ext cx="550682" cy="550682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2D15E-5718-45BA-A83E-8CD4889DCA61}">
      <dsp:nvSpPr>
        <dsp:cNvPr id="0" name=""/>
        <dsp:cNvSpPr/>
      </dsp:nvSpPr>
      <dsp:spPr>
        <a:xfrm>
          <a:off x="1156433" y="427"/>
          <a:ext cx="6996966" cy="100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965" tIns="105965" rIns="105965" bIns="10596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Brain improvement gaming modules can be designed to be accessible to visually impaired students, providing them with an opportunity to enjoy playing games while also improving their knowledge.</a:t>
          </a:r>
        </a:p>
      </dsp:txBody>
      <dsp:txXfrm>
        <a:off x="1156433" y="427"/>
        <a:ext cx="6996966" cy="1001241"/>
      </dsp:txXfrm>
    </dsp:sp>
    <dsp:sp modelId="{8BBC0481-82CC-470C-8BCA-8D001B859178}">
      <dsp:nvSpPr>
        <dsp:cNvPr id="0" name=""/>
        <dsp:cNvSpPr/>
      </dsp:nvSpPr>
      <dsp:spPr>
        <a:xfrm>
          <a:off x="0" y="1251979"/>
          <a:ext cx="8153400" cy="1001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80769-9716-4809-BD39-67A6F0164D3C}">
      <dsp:nvSpPr>
        <dsp:cNvPr id="0" name=""/>
        <dsp:cNvSpPr/>
      </dsp:nvSpPr>
      <dsp:spPr>
        <a:xfrm>
          <a:off x="302875" y="1477258"/>
          <a:ext cx="550682" cy="550682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32A57-2255-4309-AE5F-A85EEE43011C}">
      <dsp:nvSpPr>
        <dsp:cNvPr id="0" name=""/>
        <dsp:cNvSpPr/>
      </dsp:nvSpPr>
      <dsp:spPr>
        <a:xfrm>
          <a:off x="1156433" y="1251979"/>
          <a:ext cx="6996966" cy="100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965" tIns="105965" rIns="105965" bIns="10596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They can help with memory retention and recall: Many visually impaired students rely on auditory and tactile senses to retain and recall information.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56433" y="1251979"/>
        <a:ext cx="6996966" cy="1001241"/>
      </dsp:txXfrm>
    </dsp:sp>
    <dsp:sp modelId="{8A3E57C8-6876-4210-85F3-A3B8D278CF5E}">
      <dsp:nvSpPr>
        <dsp:cNvPr id="0" name=""/>
        <dsp:cNvSpPr/>
      </dsp:nvSpPr>
      <dsp:spPr>
        <a:xfrm>
          <a:off x="0" y="2503530"/>
          <a:ext cx="8153400" cy="1001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BBB46-A90F-4681-ACCF-E467E80BAB9A}">
      <dsp:nvSpPr>
        <dsp:cNvPr id="0" name=""/>
        <dsp:cNvSpPr/>
      </dsp:nvSpPr>
      <dsp:spPr>
        <a:xfrm>
          <a:off x="302875" y="2728810"/>
          <a:ext cx="550682" cy="550682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56BEB-DE11-41AB-A3DD-496B1BF7CC87}">
      <dsp:nvSpPr>
        <dsp:cNvPr id="0" name=""/>
        <dsp:cNvSpPr/>
      </dsp:nvSpPr>
      <dsp:spPr>
        <a:xfrm>
          <a:off x="1156433" y="2503530"/>
          <a:ext cx="6996966" cy="100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965" tIns="105965" rIns="105965" bIns="10596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Reduced stress and anxiety: Engaging in brain development games can help reduce stress and anxiety levels by providing a fun and challenging way to relax and unwind.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56433" y="2503530"/>
        <a:ext cx="6996966" cy="10012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AD0F4-CBB6-418D-BD61-32FD19C3354C}">
      <dsp:nvSpPr>
        <dsp:cNvPr id="0" name=""/>
        <dsp:cNvSpPr/>
      </dsp:nvSpPr>
      <dsp:spPr>
        <a:xfrm>
          <a:off x="0" y="511"/>
          <a:ext cx="8757137" cy="11971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F0E4CA-B39A-4CB8-90D4-4D313F70C809}">
      <dsp:nvSpPr>
        <dsp:cNvPr id="0" name=""/>
        <dsp:cNvSpPr/>
      </dsp:nvSpPr>
      <dsp:spPr>
        <a:xfrm>
          <a:off x="362133" y="269867"/>
          <a:ext cx="658425" cy="65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2D15E-5718-45BA-A83E-8CD4889DCA61}">
      <dsp:nvSpPr>
        <dsp:cNvPr id="0" name=""/>
        <dsp:cNvSpPr/>
      </dsp:nvSpPr>
      <dsp:spPr>
        <a:xfrm>
          <a:off x="1382692" y="511"/>
          <a:ext cx="7374444" cy="1197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97" tIns="126697" rIns="126697" bIns="12669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Students whose eyesight is good can find the tutors easily, and they can be able to identify the suitable tutor from themselves without any hesitation.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2692" y="511"/>
        <a:ext cx="7374444" cy="1197136"/>
      </dsp:txXfrm>
    </dsp:sp>
    <dsp:sp modelId="{8BBC0481-82CC-470C-8BCA-8D001B859178}">
      <dsp:nvSpPr>
        <dsp:cNvPr id="0" name=""/>
        <dsp:cNvSpPr/>
      </dsp:nvSpPr>
      <dsp:spPr>
        <a:xfrm>
          <a:off x="0" y="1496932"/>
          <a:ext cx="8757137" cy="11971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80769-9716-4809-BD39-67A6F0164D3C}">
      <dsp:nvSpPr>
        <dsp:cNvPr id="0" name=""/>
        <dsp:cNvSpPr/>
      </dsp:nvSpPr>
      <dsp:spPr>
        <a:xfrm>
          <a:off x="363779" y="1732300"/>
          <a:ext cx="658425" cy="65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32A57-2255-4309-AE5F-A85EEE43011C}">
      <dsp:nvSpPr>
        <dsp:cNvPr id="0" name=""/>
        <dsp:cNvSpPr/>
      </dsp:nvSpPr>
      <dsp:spPr>
        <a:xfrm>
          <a:off x="1382692" y="1496932"/>
          <a:ext cx="7374444" cy="1197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97" tIns="126697" rIns="126697" bIns="12669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But to the visually impaired students: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The tutors who are teaching studies related to the visually impaired are very rare, and they don’t suit for all types of disabilities or their knowledge levels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2692" y="1496932"/>
        <a:ext cx="7374444" cy="1197136"/>
      </dsp:txXfrm>
    </dsp:sp>
    <dsp:sp modelId="{8A3E57C8-6876-4210-85F3-A3B8D278CF5E}">
      <dsp:nvSpPr>
        <dsp:cNvPr id="0" name=""/>
        <dsp:cNvSpPr/>
      </dsp:nvSpPr>
      <dsp:spPr>
        <a:xfrm>
          <a:off x="0" y="2993352"/>
          <a:ext cx="8757137" cy="11971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4BBB46-A90F-4681-ACCF-E467E80BAB9A}">
      <dsp:nvSpPr>
        <dsp:cNvPr id="0" name=""/>
        <dsp:cNvSpPr/>
      </dsp:nvSpPr>
      <dsp:spPr>
        <a:xfrm>
          <a:off x="362133" y="3262708"/>
          <a:ext cx="658425" cy="6584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56BEB-DE11-41AB-A3DD-496B1BF7CC87}">
      <dsp:nvSpPr>
        <dsp:cNvPr id="0" name=""/>
        <dsp:cNvSpPr/>
      </dsp:nvSpPr>
      <dsp:spPr>
        <a:xfrm>
          <a:off x="1382692" y="2993352"/>
          <a:ext cx="7374444" cy="1197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97" tIns="126697" rIns="126697" bIns="12669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2692" y="2993352"/>
        <a:ext cx="7374444" cy="1197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E6D6-DA20-3779-4B07-FFBC26701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66C4D-0000-4FBE-4001-5FEDE06BA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5BABC-6CCD-95CF-E5CE-A093FFDE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39CFB-0046-119A-8A83-A1551DF0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508E7-8492-C909-9D4B-58C48C00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68094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A90C-B66B-7D4B-71B2-7D3EFF39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54F93-5C62-514D-DD19-4ECF4E3CA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EDDD2-6CC7-FE1A-FA13-DBF30528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58057-1CFC-E1CF-C931-07901C16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5492B-4CC9-596C-0A82-91B8DE06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二等辺三角形 10">
            <a:extLst>
              <a:ext uri="{FF2B5EF4-FFF2-40B4-BE49-F238E27FC236}">
                <a16:creationId xmlns:a16="http://schemas.microsoft.com/office/drawing/2014/main" id="{18779B72-CC41-F5DD-1A59-3D28E29A6EC8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232633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40339-4D5B-E6CD-7F27-58BFB0210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9E1A8-82AB-99C0-A86C-A18CCC73A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4954B-C94E-C6AD-66D7-20CBB8EE2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2DC8A-D0C5-9291-D437-4EA8DC9E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BC00C-DD13-4F85-654F-827AE552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二等辺三角形 9">
            <a:extLst>
              <a:ext uri="{FF2B5EF4-FFF2-40B4-BE49-F238E27FC236}">
                <a16:creationId xmlns:a16="http://schemas.microsoft.com/office/drawing/2014/main" id="{4D86766F-FAB7-EE3A-2EE1-5C02C83A5700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5829D9CD-893E-6691-C70B-2E2D96FA9566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825050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D31F-119A-7866-23B1-66A1A6019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6FD4B-25C3-1546-1DAB-0F520F73F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5B517-A071-A14D-3F03-AC61205B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D930-906F-47C6-9D06-E7155347736E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C349A-45F5-7ACA-F4AB-5D579D037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BF986-C89E-21F8-8CC4-1F83D2E0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1EBEE-2217-4D19-B11C-823A06C8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64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2F8C-E99D-58B3-3B0E-52CE804B3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85DD-8653-5DE7-83EA-FBBF7188A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EF985-7964-C3DB-0D2C-0B4960B1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D930-906F-47C6-9D06-E7155347736E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50EF1-1683-43F8-6624-4924BEE7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C0A2B-05A6-C1E7-CE1F-62720994A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1EBEE-2217-4D19-B11C-823A06C8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07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6C5F-2A2D-B944-1277-8767A98D3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561B8-CC2E-D07F-8370-793F6B62B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FDC2F-5C3F-77EB-CBC3-30E98428D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D930-906F-47C6-9D06-E7155347736E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6AFE6-F859-02A6-90A1-7EC53782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43D1B-B944-FEC5-681A-D9779974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1EBEE-2217-4D19-B11C-823A06C8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15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F7DE-6C74-85C5-5A57-A133D18D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E4DB4-4BDB-3267-0EE8-0B1A5B968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F21DC-3228-AB94-7D85-F0BBF9581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C427F-CF88-1988-013D-F723993B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D930-906F-47C6-9D06-E7155347736E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895EC-DBF6-186B-E5F8-00572DD1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957C3-5515-F9C0-5551-E15FA112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1EBEE-2217-4D19-B11C-823A06C8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16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44B7-8809-F748-0497-8CED19B3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C7900-ECEF-F33E-238B-7C4294B49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CC164-D69D-CC52-EED1-BCE9CBF4A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A3C155-0EEF-1787-730D-A1214465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3501B2-A8C0-FEE2-8231-2E3D0BDCB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5CCF1D-5079-DCAE-E5BF-F22F26815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D930-906F-47C6-9D06-E7155347736E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010513-2448-1039-2879-E1381FB4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6D93BC-1989-705A-D8FA-17D40656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1EBEE-2217-4D19-B11C-823A06C8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04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2BA4-B77D-6D8A-5BF8-67E47391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8C991-C4F4-7EE3-E750-CCDE8C6C6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D930-906F-47C6-9D06-E7155347736E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AB9DC-11B2-73F6-BCA6-D9D0109B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789F7-F17C-1401-C630-A77B27EA6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1EBEE-2217-4D19-B11C-823A06C8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48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B69330-192A-79C9-D679-D47A6C940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D930-906F-47C6-9D06-E7155347736E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9F671-B84D-D7E5-0D0E-161277DFC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973BE-F140-ABDB-ACF4-066EDC5F8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1EBEE-2217-4D19-B11C-823A06C8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9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211C-1535-98FC-F1E6-8B9EF4BF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83E4-EDF8-7D64-78B1-726076B70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80DD0-70BC-DB92-2D34-9526A823E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949B7-5542-0127-C9E4-740A608B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BAC9A-9749-DFD8-AA61-9180AA18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335892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EF04-85CC-C804-9E43-2596C3F38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AEC15-4763-9AB4-FF6E-05CC660C7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D7B72-6DEC-0897-0648-DE31855AA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AC3B4-60A9-51B4-5954-0D7A1E1B9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D930-906F-47C6-9D06-E7155347736E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1980A-B4F4-ECE0-1D5C-545F9FB8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C010F-86DD-C123-B780-5453FADF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1EBEE-2217-4D19-B11C-823A06C8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78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798B2-8390-F74E-D27D-CD7D3875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279A4-FD86-3E87-8C46-3CC223124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ABE5C-2E29-620B-4FA7-6EB027EA7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A0115-BF15-319B-48A9-BFD35EDD5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D930-906F-47C6-9D06-E7155347736E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1527B-76D2-8398-C0D9-EB5CD8F0D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3BFF4-AFCA-0EA4-24ED-698FF750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1EBEE-2217-4D19-B11C-823A06C8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3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F6E5-22B3-CB47-B62A-4C5037C9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79AC1-A14B-8101-932C-1965CE226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193DB-58EF-767C-379F-A0669B6F0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D930-906F-47C6-9D06-E7155347736E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3874D-1A06-1966-CA44-7E91E8751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3CBF-7D29-A9D9-87F1-49D5683A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1EBEE-2217-4D19-B11C-823A06C8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585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1241B3-C6CA-5C3C-3E6D-F2FBB2522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F22A8-3B49-F4A3-4239-B575A2CA1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DB5E0-43BD-BB26-F225-2AB033DA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ED930-906F-47C6-9D06-E7155347736E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610B9-FB8C-E53F-8B51-7C212D69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853F6-8840-C4FF-950E-75ECBED1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1EBEE-2217-4D19-B11C-823A06C8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0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F777-138F-B54C-09BC-DD6DB995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F75F5-988D-F13A-98FB-70C7D1BBF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CEF70-C7A5-8841-23F7-ED506CD63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34348-C157-FEFB-5EC7-61530CCAD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3803D-EC99-5A28-EE94-C61EBE7D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3EA6D7-7C84-AA86-62E3-CD655AB275D4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ITXXXXXXXX</a:t>
            </a:r>
            <a:r>
              <a:rPr lang="en-US" sz="1800" dirty="0">
                <a:solidFill>
                  <a:schemeClr val="tx1"/>
                </a:solidFill>
              </a:rPr>
              <a:t>   |   &lt;</a:t>
            </a:r>
            <a:r>
              <a:rPr lang="en-US" sz="1800" b="1" dirty="0">
                <a:solidFill>
                  <a:schemeClr val="tx1"/>
                </a:solidFill>
              </a:rPr>
              <a:t>&lt;Student Name&gt;&gt;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sz="1800" b="0" dirty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148090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FB46-8219-597B-2B75-C36D5224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F45C-B4FF-DBF7-4BE6-7EC5BE090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D32B3-028D-6461-AE9C-9B0A9830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5DFC2-F2D4-F8A0-FE2E-2EB557F8E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77C15-F7D1-3808-7F5C-AF857EEF4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EFB8E-C2CA-223E-2614-AE219EDD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37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A0F8-A393-C7E2-03AE-78E0BB13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C19DD-73CD-0276-7F51-6D97358D1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C66EE-3E9A-6CC7-6A4E-9718BD106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756F16-EE27-194F-14CE-7B9572D5DB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2434B-D999-CC7B-99D9-A3D3C4B3D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069FD1-C455-FFF4-2E20-50687219A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7846C8-4923-8A59-CB2F-84E65C088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6AAFFA-7168-E5BD-C4DD-8AE8DC4B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2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9231-4B27-AAEB-2B73-5FE7AEF8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8EC966-918F-F1A0-5F0A-B10990CA7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F7510-77FF-2151-E9CD-5C1615D1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2EAEE-E4D0-9F4B-5BB8-669F0C60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03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3BBC6-25E2-7E76-3614-BBEA2797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DD7D09-FCCD-C6A5-AC64-E6203EF6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D1E3F-3466-15BD-DDC3-D540D89B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二等辺三角形 9">
            <a:extLst>
              <a:ext uri="{FF2B5EF4-FFF2-40B4-BE49-F238E27FC236}">
                <a16:creationId xmlns:a16="http://schemas.microsoft.com/office/drawing/2014/main" id="{60ED88BC-DA36-CE15-6BE6-A15DDE851FFE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6" name="二等辺三角形 10">
            <a:extLst>
              <a:ext uri="{FF2B5EF4-FFF2-40B4-BE49-F238E27FC236}">
                <a16:creationId xmlns:a16="http://schemas.microsoft.com/office/drawing/2014/main" id="{215B61F2-F0FD-360C-016F-CDDA76E0ED89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A5A311-F41D-73C5-258A-324BE3DE10B0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0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A006-5FD8-3AEE-3106-7643FCBF0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6A8F6-1A88-B526-0F5E-772B35792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926EF-6D39-2299-DED1-B75A8B810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5BA83-BC55-5002-8716-ED5C99D0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6BA31-4B65-0602-DD50-AE6AFC19A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6E2E7-E201-C383-694E-C4C4B859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二等辺三角形 11">
            <a:extLst>
              <a:ext uri="{FF2B5EF4-FFF2-40B4-BE49-F238E27FC236}">
                <a16:creationId xmlns:a16="http://schemas.microsoft.com/office/drawing/2014/main" id="{01B6A7AB-B4E5-A4AD-D41A-E5D51B96C849}"/>
              </a:ext>
            </a:extLst>
          </p:cNvPr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9" name="二等辺三角形 9">
            <a:extLst>
              <a:ext uri="{FF2B5EF4-FFF2-40B4-BE49-F238E27FC236}">
                <a16:creationId xmlns:a16="http://schemas.microsoft.com/office/drawing/2014/main" id="{0BD311A3-DA29-C4A0-8096-3451126D3542}"/>
              </a:ext>
            </a:extLst>
          </p:cNvPr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0" name="二等辺三角形 10">
            <a:extLst>
              <a:ext uri="{FF2B5EF4-FFF2-40B4-BE49-F238E27FC236}">
                <a16:creationId xmlns:a16="http://schemas.microsoft.com/office/drawing/2014/main" id="{ABA33F42-F1D6-96D8-87E2-89C2EBE6712C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253014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BAA0-B6EB-76A3-6129-D5FDCB43B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AD726-430C-B89D-9C64-34D2B78FE9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3DC1C-66CA-69F0-EDDC-9C43DB38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D1911-F30B-5F24-66EA-6B918425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32B5A-E99B-67E7-FC22-BEF2A4A31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5E6ED-7AE3-FC9E-1D24-2AA9CD05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二等辺三角形 10">
            <a:extLst>
              <a:ext uri="{FF2B5EF4-FFF2-40B4-BE49-F238E27FC236}">
                <a16:creationId xmlns:a16="http://schemas.microsoft.com/office/drawing/2014/main" id="{9D7B22A8-0C82-D049-5ED9-CDA04C2AFF48}"/>
              </a:ext>
            </a:extLst>
          </p:cNvPr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660352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B29375-0B5C-A716-7386-8C6298AB2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D5762-FB9A-97AC-6996-7096DA336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30527-D4E6-362B-0890-8987D690B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D1931-7E52-B918-7976-E1AEAD10B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6F0BA-1D34-2A04-41F9-90D7BA190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FD051F6-5DE8-2213-FE5D-0278031B5864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69E43EA1-9704-4F6F-2570-97C345B833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4D2D20-F438-36AB-D4DA-16AC6DD691BE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11/6/2023</a:t>
            </a:fld>
            <a:endParaRPr 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C94D2-36B7-30CB-49BD-E3AA485601C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84838" y="6705600"/>
            <a:ext cx="8509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Dialog - Internal</a:t>
            </a:r>
          </a:p>
        </p:txBody>
      </p:sp>
    </p:spTree>
    <p:extLst>
      <p:ext uri="{BB962C8B-B14F-4D97-AF65-F5344CB8AC3E}">
        <p14:creationId xmlns:p14="http://schemas.microsoft.com/office/powerpoint/2010/main" val="260844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62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ACF50F-FE84-F7A8-8226-64A44B34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6856F-BE49-7F2C-9A9E-7B96C1B7E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FB86A-E0AF-1F2A-7340-06C936E58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ED930-906F-47C6-9D06-E7155347736E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01B7E-0266-0080-769F-C3BB9C873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B4383-650D-F3B8-CEC7-CA1D6C0A9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1EBEE-2217-4D19-B11C-823A06C8778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16909-E954-0550-3BE3-99DFC7EBD33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84838" y="6705600"/>
            <a:ext cx="8509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Dialog - Internal</a:t>
            </a:r>
          </a:p>
        </p:txBody>
      </p:sp>
    </p:spTree>
    <p:extLst>
      <p:ext uri="{BB962C8B-B14F-4D97-AF65-F5344CB8AC3E}">
        <p14:creationId xmlns:p14="http://schemas.microsoft.com/office/powerpoint/2010/main" val="307185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hyperlink" Target="https://www.cnblogs.com/xueweihan/p/14672480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s://www.cnblogs.com/xueweihan/p/14672480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s://www.cnblogs.com/xueweihan/p/14672480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!!Rectangle">
            <a:extLst>
              <a:ext uri="{FF2B5EF4-FFF2-40B4-BE49-F238E27FC236}">
                <a16:creationId xmlns:a16="http://schemas.microsoft.com/office/drawing/2014/main" id="{D5997EA8-5EFC-40CD-A85F-C3C3BC5F9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grass, person&#10;&#10;Description automatically generated">
            <a:extLst>
              <a:ext uri="{FF2B5EF4-FFF2-40B4-BE49-F238E27FC236}">
                <a16:creationId xmlns:a16="http://schemas.microsoft.com/office/drawing/2014/main" id="{DEDF2C1D-E54C-57DA-3EDC-20DB98A303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F6A1EC-BD15-42D9-A339-A3970CF7C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20C27D-5C39-492B-BD68-C220C0F83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F3394A-A959-460A-ACF9-5FA682C76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FAF9AC8-F190-7724-2101-B9C298FB0201}"/>
              </a:ext>
            </a:extLst>
          </p:cNvPr>
          <p:cNvSpPr txBox="1">
            <a:spLocks/>
          </p:cNvSpPr>
          <p:nvPr/>
        </p:nvSpPr>
        <p:spPr>
          <a:xfrm>
            <a:off x="5378562" y="4474916"/>
            <a:ext cx="6175248" cy="1536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MOBILE APPLICATION TO IMPROVE ONLINE LEARNABILITY TO VISUALLY IMPAIRED ELEMENTARY SCHOOL CHILDREN</a:t>
            </a:r>
            <a:endParaRPr lang="en-US" sz="2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0B3174-172D-B9A7-34FC-6A1A41420D13}"/>
              </a:ext>
            </a:extLst>
          </p:cNvPr>
          <p:cNvSpPr txBox="1"/>
          <p:nvPr/>
        </p:nvSpPr>
        <p:spPr>
          <a:xfrm>
            <a:off x="914400" y="4832675"/>
            <a:ext cx="386517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4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TMP-23-310</a:t>
            </a:r>
            <a:endParaRPr lang="en-US" sz="4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907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C2B57-E330-3C9D-49C9-01E16376FF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-457200" y="-1"/>
            <a:ext cx="670560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4CBC1C-9E1F-9EF4-0939-68173FE25B32}"/>
              </a:ext>
            </a:extLst>
          </p:cNvPr>
          <p:cNvSpPr txBox="1"/>
          <p:nvPr/>
        </p:nvSpPr>
        <p:spPr>
          <a:xfrm>
            <a:off x="6125095" y="2386052"/>
            <a:ext cx="5465893" cy="2758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ow to create a platform which facilitates learning 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multilingual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language?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ow to create 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imited opportunities for independent study for visually impaired students ?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create a platform that facilitates the use of accessibility mode?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D4B83-B037-72DC-077D-372CA847E38B}"/>
              </a:ext>
            </a:extLst>
          </p:cNvPr>
          <p:cNvSpPr txBox="1"/>
          <p:nvPr/>
        </p:nvSpPr>
        <p:spPr>
          <a:xfrm>
            <a:off x="6217920" y="431632"/>
            <a:ext cx="6355080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Research Problem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0A0EDB57-0F07-3452-4955-18E0EC445C63}"/>
              </a:ext>
            </a:extLst>
          </p:cNvPr>
          <p:cNvSpPr txBox="1"/>
          <p:nvPr/>
        </p:nvSpPr>
        <p:spPr>
          <a:xfrm>
            <a:off x="6477000" y="6465536"/>
            <a:ext cx="5715000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IT20160098  | Sathsarani B.A.D.A   |   TMP-23-310 | Supportive Voice Bot</a:t>
            </a:r>
            <a:endParaRPr lang="en-US" sz="1500" kern="1200" spc="-263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85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D0062-DC11-4CD2-AFC5-14E50B55C041}"/>
              </a:ext>
            </a:extLst>
          </p:cNvPr>
          <p:cNvSpPr txBox="1"/>
          <p:nvPr/>
        </p:nvSpPr>
        <p:spPr>
          <a:xfrm>
            <a:off x="640080" y="1219200"/>
            <a:ext cx="4368602" cy="1063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Objectives</a:t>
            </a:r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9F082F-345B-185E-3BA8-F9FE0F05CAFF}"/>
              </a:ext>
            </a:extLst>
          </p:cNvPr>
          <p:cNvSpPr txBox="1"/>
          <p:nvPr/>
        </p:nvSpPr>
        <p:spPr>
          <a:xfrm>
            <a:off x="228600" y="2915457"/>
            <a:ext cx="5684520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supportive voice bot which facilitates  learning in multilingual language.</a:t>
            </a:r>
          </a:p>
          <a:p>
            <a:pPr marL="228600" lvl="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facilitate the accessibility mode for improving vision in the system.</a:t>
            </a:r>
          </a:p>
          <a:p>
            <a:pPr marL="2286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providing relevant information and feedback on specific topics.</a:t>
            </a:r>
          </a:p>
        </p:txBody>
      </p:sp>
      <p:pic>
        <p:nvPicPr>
          <p:cNvPr id="17" name="Picture 16" descr="A picture containing person, outdoor, sport, group&#10;&#10;Description automatically generated">
            <a:extLst>
              <a:ext uri="{FF2B5EF4-FFF2-40B4-BE49-F238E27FC236}">
                <a16:creationId xmlns:a16="http://schemas.microsoft.com/office/drawing/2014/main" id="{3D4B96CD-29A7-E3B6-45E7-4512AC4F8A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019800" y="-5080"/>
            <a:ext cx="6400800" cy="686308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TextBox 22">
            <a:extLst>
              <a:ext uri="{FF2B5EF4-FFF2-40B4-BE49-F238E27FC236}">
                <a16:creationId xmlns:a16="http://schemas.microsoft.com/office/drawing/2014/main" id="{1B267E89-BF3C-4777-63DA-0FC602A3277A}"/>
              </a:ext>
            </a:extLst>
          </p:cNvPr>
          <p:cNvSpPr txBox="1"/>
          <p:nvPr/>
        </p:nvSpPr>
        <p:spPr>
          <a:xfrm>
            <a:off x="0" y="6500594"/>
            <a:ext cx="5715000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IT20160098  | Sathsarani B.A.D.A   |   TMP-23-310 | Supportive Voice Bot</a:t>
            </a:r>
            <a:endParaRPr lang="en-US" sz="1500" kern="1200" spc="-263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40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8">
            <a:extLst>
              <a:ext uri="{FF2B5EF4-FFF2-40B4-BE49-F238E27FC236}">
                <a16:creationId xmlns:a16="http://schemas.microsoft.com/office/drawing/2014/main" id="{53039D13-C0A8-0967-8439-78EF847282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065" y="623275"/>
            <a:ext cx="2287802" cy="2644859"/>
          </a:xfrm>
          <a:prstGeom prst="rect">
            <a:avLst/>
          </a:prstGeom>
        </p:spPr>
      </p:pic>
      <p:pic>
        <p:nvPicPr>
          <p:cNvPr id="5" name="Picture 4" descr="A blue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C12DEC16-05F6-D048-F7B4-0A4724DBA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3297" y="3586297"/>
            <a:ext cx="5135652" cy="2644860"/>
          </a:xfrm>
          <a:prstGeom prst="rect">
            <a:avLst/>
          </a:prstGeom>
        </p:spPr>
      </p:pic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DE422-E9C3-BB41-1600-CF871BED1E76}"/>
              </a:ext>
            </a:extLst>
          </p:cNvPr>
          <p:cNvSpPr txBox="1"/>
          <p:nvPr/>
        </p:nvSpPr>
        <p:spPr>
          <a:xfrm>
            <a:off x="6889833" y="1188637"/>
            <a:ext cx="4218138" cy="1597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175">
                <a:latin typeface="+mj-lt"/>
                <a:ea typeface="+mj-ea"/>
                <a:cs typeface="+mj-cs"/>
              </a:rPr>
              <a:t>Tools and Technologies</a:t>
            </a:r>
            <a:endParaRPr lang="en-US" sz="5400" spc="-175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359EC-3142-54B0-4645-3BDAFEAA5E4E}"/>
              </a:ext>
            </a:extLst>
          </p:cNvPr>
          <p:cNvSpPr txBox="1"/>
          <p:nvPr/>
        </p:nvSpPr>
        <p:spPr>
          <a:xfrm>
            <a:off x="6889832" y="2998278"/>
            <a:ext cx="3854368" cy="20309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Vs code 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Natural Language Processing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React Native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Anaconda navigator</a:t>
            </a:r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2">
            <a:extLst>
              <a:ext uri="{FF2B5EF4-FFF2-40B4-BE49-F238E27FC236}">
                <a16:creationId xmlns:a16="http://schemas.microsoft.com/office/drawing/2014/main" id="{720F1BEE-A67F-EDD5-FBFB-45FC33B3D69A}"/>
              </a:ext>
            </a:extLst>
          </p:cNvPr>
          <p:cNvSpPr txBox="1"/>
          <p:nvPr/>
        </p:nvSpPr>
        <p:spPr>
          <a:xfrm>
            <a:off x="3200400" y="6500594"/>
            <a:ext cx="5715000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IT20160098  | Sathsarani B.A.D.A   |   TMP-23-310 | Supportive Voice Bot</a:t>
            </a:r>
            <a:endParaRPr lang="en-US" sz="1500" kern="1200" spc="-263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FBD7DB-5A8F-867F-074A-47B91878D53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3189514" y="1434238"/>
            <a:ext cx="3098177" cy="110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5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298" y="3008376"/>
            <a:ext cx="4390501" cy="12161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ts val="2700"/>
              </a:lnSpc>
            </a:pPr>
            <a:r>
              <a:rPr lang="en-US" sz="5400" spc="-87" dirty="0">
                <a:latin typeface="Open Sans"/>
              </a:rPr>
              <a:t>Dias S.T.D</a:t>
            </a:r>
            <a:endParaRPr lang="en-US" sz="5400" spc="-89" dirty="0">
              <a:latin typeface="Open San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IT20247836  </a:t>
            </a:r>
          </a:p>
          <a:p>
            <a:r>
              <a:rPr lang="en-US" sz="2400" b="1" spc="33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Technology</a:t>
            </a:r>
          </a:p>
        </p:txBody>
      </p:sp>
      <p:pic>
        <p:nvPicPr>
          <p:cNvPr id="2" name="Picture 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95CC49C-ACC6-A796-5953-FE9190357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72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Arc 1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1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370FEF68-4E47-9562-9F51-F1E351F7D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752600"/>
            <a:ext cx="3115165" cy="3115165"/>
          </a:xfrm>
          <a:prstGeom prst="rect">
            <a:avLst/>
          </a:prstGeom>
        </p:spPr>
      </p:pic>
      <p:sp>
        <p:nvSpPr>
          <p:cNvPr id="3" name="TextBox 13">
            <a:extLst>
              <a:ext uri="{FF2B5EF4-FFF2-40B4-BE49-F238E27FC236}">
                <a16:creationId xmlns:a16="http://schemas.microsoft.com/office/drawing/2014/main" id="{BAF2D40D-C57E-8622-6BBD-4B2A24B68047}"/>
              </a:ext>
            </a:extLst>
          </p:cNvPr>
          <p:cNvSpPr txBox="1"/>
          <p:nvPr/>
        </p:nvSpPr>
        <p:spPr>
          <a:xfrm>
            <a:off x="3726320" y="350520"/>
            <a:ext cx="7564737" cy="14020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i="0" baseline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Virtual tutor and Voice based simple calculator</a:t>
            </a:r>
            <a:endParaRPr lang="en-US" sz="5400" spc="-263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extBox 14">
            <a:extLst>
              <a:ext uri="{FF2B5EF4-FFF2-40B4-BE49-F238E27FC236}">
                <a16:creationId xmlns:a16="http://schemas.microsoft.com/office/drawing/2014/main" id="{A10C9E9C-32C2-114E-1756-902D19E86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2930301"/>
              </p:ext>
            </p:extLst>
          </p:nvPr>
        </p:nvGraphicFramePr>
        <p:xfrm>
          <a:off x="3810000" y="1845760"/>
          <a:ext cx="8077200" cy="455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22">
            <a:extLst>
              <a:ext uri="{FF2B5EF4-FFF2-40B4-BE49-F238E27FC236}">
                <a16:creationId xmlns:a16="http://schemas.microsoft.com/office/drawing/2014/main" id="{1E3D7BD8-B9F2-0961-3A31-3CE73642F316}"/>
              </a:ext>
            </a:extLst>
          </p:cNvPr>
          <p:cNvSpPr txBox="1"/>
          <p:nvPr/>
        </p:nvSpPr>
        <p:spPr>
          <a:xfrm>
            <a:off x="5711521" y="6497196"/>
            <a:ext cx="7493365" cy="360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IT20247836  | Dias S.T.D|   TMP-23-310 | </a:t>
            </a:r>
            <a:r>
              <a:rPr lang="en-US" sz="1500" b="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Virtual tutor &amp; Voice based calculator</a:t>
            </a:r>
            <a:endParaRPr lang="en-US" sz="1500" kern="1200" spc="-263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202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C2B57-E330-3C9D-49C9-01E16376FF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-457200" y="-1"/>
            <a:ext cx="670560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4CBC1C-9E1F-9EF4-0939-68173FE25B32}"/>
              </a:ext>
            </a:extLst>
          </p:cNvPr>
          <p:cNvSpPr txBox="1"/>
          <p:nvPr/>
        </p:nvSpPr>
        <p:spPr>
          <a:xfrm>
            <a:off x="6419366" y="2286000"/>
            <a:ext cx="5952188" cy="2871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ow visual impaired learners can meet a tutor for learning support?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ow to create the simple calculations easier for the visually impaired students 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create a platform that facilitates the use of accessibility mode?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D4B83-B037-72DC-077D-372CA847E38B}"/>
              </a:ext>
            </a:extLst>
          </p:cNvPr>
          <p:cNvSpPr txBox="1"/>
          <p:nvPr/>
        </p:nvSpPr>
        <p:spPr>
          <a:xfrm>
            <a:off x="6217920" y="431632"/>
            <a:ext cx="6355080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Research Problem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36E84602-94BA-B0B8-C577-F9853F05C0FE}"/>
              </a:ext>
            </a:extLst>
          </p:cNvPr>
          <p:cNvSpPr txBox="1"/>
          <p:nvPr/>
        </p:nvSpPr>
        <p:spPr>
          <a:xfrm>
            <a:off x="5711521" y="6497196"/>
            <a:ext cx="7493365" cy="360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IT20247836  | Dias S.T.D|   TMP-23-310 | </a:t>
            </a:r>
            <a:r>
              <a:rPr lang="en-US" sz="1500" b="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Virtual tutor &amp; Voice based calculator</a:t>
            </a:r>
            <a:endParaRPr lang="en-US" sz="1500" kern="1200" spc="-263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68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D0062-DC11-4CD2-AFC5-14E50B55C041}"/>
              </a:ext>
            </a:extLst>
          </p:cNvPr>
          <p:cNvSpPr txBox="1"/>
          <p:nvPr/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Objectives</a:t>
            </a:r>
          </a:p>
        </p:txBody>
      </p:sp>
      <p:pic>
        <p:nvPicPr>
          <p:cNvPr id="3" name="Picture 2" descr="A picture containing toy, indoor, wooden, metalware&#10;&#10;Description automatically generated">
            <a:extLst>
              <a:ext uri="{FF2B5EF4-FFF2-40B4-BE49-F238E27FC236}">
                <a16:creationId xmlns:a16="http://schemas.microsoft.com/office/drawing/2014/main" id="{140FC3BF-A14A-11D8-E6A2-F2D9D4BEEA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7A00D-1932-3144-BE7A-8B1408998A76}"/>
              </a:ext>
            </a:extLst>
          </p:cNvPr>
          <p:cNvSpPr txBox="1"/>
          <p:nvPr/>
        </p:nvSpPr>
        <p:spPr>
          <a:xfrm>
            <a:off x="165101" y="1811626"/>
            <a:ext cx="6365942" cy="339017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create an e-learning platform for visual impaired learners can meet a tutor for learning support.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8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make the simple calculations easier for the visually impaired students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facilitate the accessibility mode for improving vision in the system.</a:t>
            </a:r>
            <a:endParaRPr lang="en-US" sz="3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7724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spc="-143" dirty="0"/>
          </a:p>
          <a:p>
            <a:pPr marL="38862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spc="-143" dirty="0"/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C6D14851-C295-9C4D-3A46-B6B05A9D8256}"/>
              </a:ext>
            </a:extLst>
          </p:cNvPr>
          <p:cNvSpPr txBox="1"/>
          <p:nvPr/>
        </p:nvSpPr>
        <p:spPr>
          <a:xfrm>
            <a:off x="61296" y="6477000"/>
            <a:ext cx="7493365" cy="360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IT20247836  | Dias S.T.D|   TMP-23-310 | </a:t>
            </a:r>
            <a:r>
              <a:rPr lang="en-US" sz="1500" b="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Virtual tutor &amp; Voice based calculator</a:t>
            </a:r>
            <a:endParaRPr lang="en-US" sz="1500" kern="1200" spc="-263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501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8">
            <a:extLst>
              <a:ext uri="{FF2B5EF4-FFF2-40B4-BE49-F238E27FC236}">
                <a16:creationId xmlns:a16="http://schemas.microsoft.com/office/drawing/2014/main" id="{53039D13-C0A8-0967-8439-78EF847282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065" y="623275"/>
            <a:ext cx="2287802" cy="2644859"/>
          </a:xfrm>
          <a:prstGeom prst="rect">
            <a:avLst/>
          </a:prstGeom>
        </p:spPr>
      </p:pic>
      <p:pic>
        <p:nvPicPr>
          <p:cNvPr id="5" name="Picture 4" descr="A blue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C12DEC16-05F6-D048-F7B4-0A4724DBA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3297" y="3586297"/>
            <a:ext cx="5135652" cy="2644860"/>
          </a:xfrm>
          <a:prstGeom prst="rect">
            <a:avLst/>
          </a:prstGeom>
        </p:spPr>
      </p:pic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DE422-E9C3-BB41-1600-CF871BED1E76}"/>
              </a:ext>
            </a:extLst>
          </p:cNvPr>
          <p:cNvSpPr txBox="1"/>
          <p:nvPr/>
        </p:nvSpPr>
        <p:spPr>
          <a:xfrm>
            <a:off x="6889833" y="1188637"/>
            <a:ext cx="4218138" cy="1597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spc="-17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Tools and Technologies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359EC-3142-54B0-4645-3BDAFEAA5E4E}"/>
              </a:ext>
            </a:extLst>
          </p:cNvPr>
          <p:cNvSpPr txBox="1"/>
          <p:nvPr/>
        </p:nvSpPr>
        <p:spPr>
          <a:xfrm>
            <a:off x="6985815" y="3268134"/>
            <a:ext cx="3684551" cy="1893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 </a:t>
            </a:r>
          </a:p>
          <a:p>
            <a:pPr marL="5143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 Db</a:t>
            </a:r>
          </a:p>
          <a:p>
            <a:pPr marL="5143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Native</a:t>
            </a:r>
          </a:p>
          <a:p>
            <a:pPr marL="571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45E86B3-7A3E-1236-A4FA-B6655A8C8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122" y="701809"/>
            <a:ext cx="2144635" cy="2884488"/>
          </a:xfrm>
          <a:prstGeom prst="rect">
            <a:avLst/>
          </a:prstGeom>
        </p:spPr>
      </p:pic>
      <p:sp>
        <p:nvSpPr>
          <p:cNvPr id="2" name="TextBox 22">
            <a:extLst>
              <a:ext uri="{FF2B5EF4-FFF2-40B4-BE49-F238E27FC236}">
                <a16:creationId xmlns:a16="http://schemas.microsoft.com/office/drawing/2014/main" id="{D25641EC-58AB-5E86-5D44-A99DCA873824}"/>
              </a:ext>
            </a:extLst>
          </p:cNvPr>
          <p:cNvSpPr txBox="1"/>
          <p:nvPr/>
        </p:nvSpPr>
        <p:spPr>
          <a:xfrm>
            <a:off x="3130068" y="6456114"/>
            <a:ext cx="7493365" cy="360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IT20247836  | Dias S.T.D|   TMP-23-310 | </a:t>
            </a:r>
            <a:r>
              <a:rPr lang="en-US" sz="1500" b="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Virtual tutor &amp; Voice based calculator</a:t>
            </a:r>
            <a:endParaRPr lang="en-US" sz="1500" kern="1200" spc="-263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713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4495-49CD-20B4-3050-5448B04D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spc="-263" dirty="0">
                <a:latin typeface="Tex Gyre Termes Bold"/>
              </a:rPr>
              <a:t>Completion of the work for PP2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BD2C3C8E-79B8-9AAD-C129-624BC1E6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63000" y="683163"/>
            <a:ext cx="1954408" cy="1961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0DC10-5669-5701-C2AC-5CC773F8DBF7}"/>
              </a:ext>
            </a:extLst>
          </p:cNvPr>
          <p:cNvSpPr txBox="1"/>
          <p:nvPr/>
        </p:nvSpPr>
        <p:spPr>
          <a:xfrm>
            <a:off x="1600200" y="264462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back end of voice base calculator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tutor profile UI</a:t>
            </a:r>
          </a:p>
        </p:txBody>
      </p:sp>
    </p:spTree>
    <p:extLst>
      <p:ext uri="{BB962C8B-B14F-4D97-AF65-F5344CB8AC3E}">
        <p14:creationId xmlns:p14="http://schemas.microsoft.com/office/powerpoint/2010/main" val="2336833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E5ECF03-CF95-D9BF-FB2F-D721CC3604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7" y="1992807"/>
            <a:ext cx="5294716" cy="287238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5BB3E1CB-80C2-8375-0CAF-AFCDA9C7C2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3817" y="1992809"/>
            <a:ext cx="5294715" cy="287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3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4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25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180" y="643467"/>
            <a:ext cx="9901640" cy="5571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826088" y="1229130"/>
            <a:ext cx="8542300" cy="4399739"/>
          </a:xfrm>
          <a:custGeom>
            <a:avLst/>
            <a:gdLst>
              <a:gd name="connsiteX0" fmla="*/ 0 w 8542300"/>
              <a:gd name="connsiteY0" fmla="*/ 0 h 4399739"/>
              <a:gd name="connsiteX1" fmla="*/ 571677 w 8542300"/>
              <a:gd name="connsiteY1" fmla="*/ 0 h 4399739"/>
              <a:gd name="connsiteX2" fmla="*/ 972508 w 8542300"/>
              <a:gd name="connsiteY2" fmla="*/ 0 h 4399739"/>
              <a:gd name="connsiteX3" fmla="*/ 1800454 w 8542300"/>
              <a:gd name="connsiteY3" fmla="*/ 0 h 4399739"/>
              <a:gd name="connsiteX4" fmla="*/ 2372131 w 8542300"/>
              <a:gd name="connsiteY4" fmla="*/ 0 h 4399739"/>
              <a:gd name="connsiteX5" fmla="*/ 2943808 w 8542300"/>
              <a:gd name="connsiteY5" fmla="*/ 0 h 4399739"/>
              <a:gd name="connsiteX6" fmla="*/ 3771754 w 8542300"/>
              <a:gd name="connsiteY6" fmla="*/ 0 h 4399739"/>
              <a:gd name="connsiteX7" fmla="*/ 4258008 w 8542300"/>
              <a:gd name="connsiteY7" fmla="*/ 0 h 4399739"/>
              <a:gd name="connsiteX8" fmla="*/ 5085954 w 8542300"/>
              <a:gd name="connsiteY8" fmla="*/ 0 h 4399739"/>
              <a:gd name="connsiteX9" fmla="*/ 5913900 w 8542300"/>
              <a:gd name="connsiteY9" fmla="*/ 0 h 4399739"/>
              <a:gd name="connsiteX10" fmla="*/ 6571000 w 8542300"/>
              <a:gd name="connsiteY10" fmla="*/ 0 h 4399739"/>
              <a:gd name="connsiteX11" fmla="*/ 7398946 w 8542300"/>
              <a:gd name="connsiteY11" fmla="*/ 0 h 4399739"/>
              <a:gd name="connsiteX12" fmla="*/ 7970623 w 8542300"/>
              <a:gd name="connsiteY12" fmla="*/ 0 h 4399739"/>
              <a:gd name="connsiteX13" fmla="*/ 8542300 w 8542300"/>
              <a:gd name="connsiteY13" fmla="*/ 0 h 4399739"/>
              <a:gd name="connsiteX14" fmla="*/ 8542300 w 8542300"/>
              <a:gd name="connsiteY14" fmla="*/ 672532 h 4399739"/>
              <a:gd name="connsiteX15" fmla="*/ 8542300 w 8542300"/>
              <a:gd name="connsiteY15" fmla="*/ 1301066 h 4399739"/>
              <a:gd name="connsiteX16" fmla="*/ 8542300 w 8542300"/>
              <a:gd name="connsiteY16" fmla="*/ 1929600 h 4399739"/>
              <a:gd name="connsiteX17" fmla="*/ 8542300 w 8542300"/>
              <a:gd name="connsiteY17" fmla="*/ 2602131 h 4399739"/>
              <a:gd name="connsiteX18" fmla="*/ 8542300 w 8542300"/>
              <a:gd name="connsiteY18" fmla="*/ 3274663 h 4399739"/>
              <a:gd name="connsiteX19" fmla="*/ 8542300 w 8542300"/>
              <a:gd name="connsiteY19" fmla="*/ 4399739 h 4399739"/>
              <a:gd name="connsiteX20" fmla="*/ 8141469 w 8542300"/>
              <a:gd name="connsiteY20" fmla="*/ 4399739 h 4399739"/>
              <a:gd name="connsiteX21" fmla="*/ 7313523 w 8542300"/>
              <a:gd name="connsiteY21" fmla="*/ 4399739 h 4399739"/>
              <a:gd name="connsiteX22" fmla="*/ 6656423 w 8542300"/>
              <a:gd name="connsiteY22" fmla="*/ 4399739 h 4399739"/>
              <a:gd name="connsiteX23" fmla="*/ 6170169 w 8542300"/>
              <a:gd name="connsiteY23" fmla="*/ 4399739 h 4399739"/>
              <a:gd name="connsiteX24" fmla="*/ 5513069 w 8542300"/>
              <a:gd name="connsiteY24" fmla="*/ 4399739 h 4399739"/>
              <a:gd name="connsiteX25" fmla="*/ 5112238 w 8542300"/>
              <a:gd name="connsiteY25" fmla="*/ 4399739 h 4399739"/>
              <a:gd name="connsiteX26" fmla="*/ 4711407 w 8542300"/>
              <a:gd name="connsiteY26" fmla="*/ 4399739 h 4399739"/>
              <a:gd name="connsiteX27" fmla="*/ 4054307 w 8542300"/>
              <a:gd name="connsiteY27" fmla="*/ 4399739 h 4399739"/>
              <a:gd name="connsiteX28" fmla="*/ 3568053 w 8542300"/>
              <a:gd name="connsiteY28" fmla="*/ 4399739 h 4399739"/>
              <a:gd name="connsiteX29" fmla="*/ 2825530 w 8542300"/>
              <a:gd name="connsiteY29" fmla="*/ 4399739 h 4399739"/>
              <a:gd name="connsiteX30" fmla="*/ 2339276 w 8542300"/>
              <a:gd name="connsiteY30" fmla="*/ 4399739 h 4399739"/>
              <a:gd name="connsiteX31" fmla="*/ 1596753 w 8542300"/>
              <a:gd name="connsiteY31" fmla="*/ 4399739 h 4399739"/>
              <a:gd name="connsiteX32" fmla="*/ 1195922 w 8542300"/>
              <a:gd name="connsiteY32" fmla="*/ 4399739 h 4399739"/>
              <a:gd name="connsiteX33" fmla="*/ 0 w 8542300"/>
              <a:gd name="connsiteY33" fmla="*/ 4399739 h 4399739"/>
              <a:gd name="connsiteX34" fmla="*/ 0 w 8542300"/>
              <a:gd name="connsiteY34" fmla="*/ 3859200 h 4399739"/>
              <a:gd name="connsiteX35" fmla="*/ 0 w 8542300"/>
              <a:gd name="connsiteY35" fmla="*/ 3142671 h 4399739"/>
              <a:gd name="connsiteX36" fmla="*/ 0 w 8542300"/>
              <a:gd name="connsiteY36" fmla="*/ 2558134 h 4399739"/>
              <a:gd name="connsiteX37" fmla="*/ 0 w 8542300"/>
              <a:gd name="connsiteY37" fmla="*/ 1841605 h 4399739"/>
              <a:gd name="connsiteX38" fmla="*/ 0 w 8542300"/>
              <a:gd name="connsiteY38" fmla="*/ 1301066 h 4399739"/>
              <a:gd name="connsiteX39" fmla="*/ 0 w 8542300"/>
              <a:gd name="connsiteY39" fmla="*/ 804524 h 4399739"/>
              <a:gd name="connsiteX40" fmla="*/ 0 w 8542300"/>
              <a:gd name="connsiteY40" fmla="*/ 0 h 43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542300" h="4399739" extrusionOk="0">
                <a:moveTo>
                  <a:pt x="0" y="0"/>
                </a:moveTo>
                <a:cubicBezTo>
                  <a:pt x="165201" y="23177"/>
                  <a:pt x="312854" y="-25914"/>
                  <a:pt x="571677" y="0"/>
                </a:cubicBezTo>
                <a:cubicBezTo>
                  <a:pt x="827504" y="28979"/>
                  <a:pt x="807137" y="-19635"/>
                  <a:pt x="972508" y="0"/>
                </a:cubicBezTo>
                <a:cubicBezTo>
                  <a:pt x="1098068" y="52831"/>
                  <a:pt x="1547530" y="49115"/>
                  <a:pt x="1800454" y="0"/>
                </a:cubicBezTo>
                <a:cubicBezTo>
                  <a:pt x="2041092" y="-12021"/>
                  <a:pt x="2115477" y="31384"/>
                  <a:pt x="2372131" y="0"/>
                </a:cubicBezTo>
                <a:cubicBezTo>
                  <a:pt x="2659155" y="-25265"/>
                  <a:pt x="2738966" y="-13214"/>
                  <a:pt x="2943808" y="0"/>
                </a:cubicBezTo>
                <a:cubicBezTo>
                  <a:pt x="3103500" y="-16678"/>
                  <a:pt x="3448287" y="6443"/>
                  <a:pt x="3771754" y="0"/>
                </a:cubicBezTo>
                <a:cubicBezTo>
                  <a:pt x="4066497" y="19120"/>
                  <a:pt x="4070704" y="24425"/>
                  <a:pt x="4258008" y="0"/>
                </a:cubicBezTo>
                <a:cubicBezTo>
                  <a:pt x="4483234" y="-2569"/>
                  <a:pt x="4779984" y="-8381"/>
                  <a:pt x="5085954" y="0"/>
                </a:cubicBezTo>
                <a:cubicBezTo>
                  <a:pt x="5422353" y="17346"/>
                  <a:pt x="5612474" y="-22135"/>
                  <a:pt x="5913900" y="0"/>
                </a:cubicBezTo>
                <a:cubicBezTo>
                  <a:pt x="6232483" y="39019"/>
                  <a:pt x="6391662" y="35438"/>
                  <a:pt x="6571000" y="0"/>
                </a:cubicBezTo>
                <a:cubicBezTo>
                  <a:pt x="6793373" y="44753"/>
                  <a:pt x="7069329" y="39988"/>
                  <a:pt x="7398946" y="0"/>
                </a:cubicBezTo>
                <a:cubicBezTo>
                  <a:pt x="7746276" y="-23181"/>
                  <a:pt x="7724476" y="-24799"/>
                  <a:pt x="7970623" y="0"/>
                </a:cubicBezTo>
                <a:cubicBezTo>
                  <a:pt x="8194163" y="24992"/>
                  <a:pt x="8307666" y="-23577"/>
                  <a:pt x="8542300" y="0"/>
                </a:cubicBezTo>
                <a:cubicBezTo>
                  <a:pt x="8567229" y="321169"/>
                  <a:pt x="8566803" y="350620"/>
                  <a:pt x="8542300" y="672532"/>
                </a:cubicBezTo>
                <a:cubicBezTo>
                  <a:pt x="8518199" y="980243"/>
                  <a:pt x="8494446" y="1149800"/>
                  <a:pt x="8542300" y="1301066"/>
                </a:cubicBezTo>
                <a:cubicBezTo>
                  <a:pt x="8559684" y="1473802"/>
                  <a:pt x="8586112" y="1715303"/>
                  <a:pt x="8542300" y="1929600"/>
                </a:cubicBezTo>
                <a:cubicBezTo>
                  <a:pt x="8533022" y="2185442"/>
                  <a:pt x="8557220" y="2327838"/>
                  <a:pt x="8542300" y="2602131"/>
                </a:cubicBezTo>
                <a:cubicBezTo>
                  <a:pt x="8525785" y="2896119"/>
                  <a:pt x="8511170" y="3128280"/>
                  <a:pt x="8542300" y="3274663"/>
                </a:cubicBezTo>
                <a:cubicBezTo>
                  <a:pt x="8543781" y="3433206"/>
                  <a:pt x="8459931" y="4038111"/>
                  <a:pt x="8542300" y="4399739"/>
                </a:cubicBezTo>
                <a:cubicBezTo>
                  <a:pt x="8357614" y="4394164"/>
                  <a:pt x="8292252" y="4391680"/>
                  <a:pt x="8141469" y="4399739"/>
                </a:cubicBezTo>
                <a:cubicBezTo>
                  <a:pt x="7989813" y="4415147"/>
                  <a:pt x="7655165" y="4456334"/>
                  <a:pt x="7313523" y="4399739"/>
                </a:cubicBezTo>
                <a:cubicBezTo>
                  <a:pt x="6953073" y="4396996"/>
                  <a:pt x="6974238" y="4414195"/>
                  <a:pt x="6656423" y="4399739"/>
                </a:cubicBezTo>
                <a:cubicBezTo>
                  <a:pt x="6336517" y="4381174"/>
                  <a:pt x="6344403" y="4393098"/>
                  <a:pt x="6170169" y="4399739"/>
                </a:cubicBezTo>
                <a:cubicBezTo>
                  <a:pt x="6009668" y="4412209"/>
                  <a:pt x="5747430" y="4421146"/>
                  <a:pt x="5513069" y="4399739"/>
                </a:cubicBezTo>
                <a:cubicBezTo>
                  <a:pt x="5259270" y="4395133"/>
                  <a:pt x="5194584" y="4376139"/>
                  <a:pt x="5112238" y="4399739"/>
                </a:cubicBezTo>
                <a:cubicBezTo>
                  <a:pt x="5044261" y="4399201"/>
                  <a:pt x="4878809" y="4379514"/>
                  <a:pt x="4711407" y="4399739"/>
                </a:cubicBezTo>
                <a:cubicBezTo>
                  <a:pt x="4552764" y="4388657"/>
                  <a:pt x="4240210" y="4367008"/>
                  <a:pt x="4054307" y="4399739"/>
                </a:cubicBezTo>
                <a:cubicBezTo>
                  <a:pt x="3864963" y="4428181"/>
                  <a:pt x="3782065" y="4404877"/>
                  <a:pt x="3568053" y="4399739"/>
                </a:cubicBezTo>
                <a:cubicBezTo>
                  <a:pt x="3412626" y="4394518"/>
                  <a:pt x="3040574" y="4466899"/>
                  <a:pt x="2825530" y="4399739"/>
                </a:cubicBezTo>
                <a:cubicBezTo>
                  <a:pt x="2602368" y="4385415"/>
                  <a:pt x="2575675" y="4416533"/>
                  <a:pt x="2339276" y="4399739"/>
                </a:cubicBezTo>
                <a:cubicBezTo>
                  <a:pt x="2121792" y="4381161"/>
                  <a:pt x="1810554" y="4405754"/>
                  <a:pt x="1596753" y="4399739"/>
                </a:cubicBezTo>
                <a:cubicBezTo>
                  <a:pt x="1412067" y="4423348"/>
                  <a:pt x="1365096" y="4417459"/>
                  <a:pt x="1195922" y="4399739"/>
                </a:cubicBezTo>
                <a:cubicBezTo>
                  <a:pt x="1044956" y="4401996"/>
                  <a:pt x="428486" y="4368571"/>
                  <a:pt x="0" y="4399739"/>
                </a:cubicBezTo>
                <a:cubicBezTo>
                  <a:pt x="-30490" y="4286466"/>
                  <a:pt x="6274" y="4003071"/>
                  <a:pt x="0" y="3859200"/>
                </a:cubicBezTo>
                <a:cubicBezTo>
                  <a:pt x="39566" y="3708532"/>
                  <a:pt x="-48517" y="3355663"/>
                  <a:pt x="0" y="3142671"/>
                </a:cubicBezTo>
                <a:cubicBezTo>
                  <a:pt x="7487" y="2890672"/>
                  <a:pt x="-19972" y="2825841"/>
                  <a:pt x="0" y="2558134"/>
                </a:cubicBezTo>
                <a:cubicBezTo>
                  <a:pt x="16711" y="2290323"/>
                  <a:pt x="31966" y="2081870"/>
                  <a:pt x="0" y="1841605"/>
                </a:cubicBezTo>
                <a:cubicBezTo>
                  <a:pt x="-17355" y="1587988"/>
                  <a:pt x="-20737" y="1541183"/>
                  <a:pt x="0" y="1301066"/>
                </a:cubicBezTo>
                <a:cubicBezTo>
                  <a:pt x="7866" y="1066386"/>
                  <a:pt x="8863" y="886427"/>
                  <a:pt x="0" y="804524"/>
                </a:cubicBezTo>
                <a:cubicBezTo>
                  <a:pt x="-5382" y="657339"/>
                  <a:pt x="41789" y="364531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542300"/>
                      <a:gd name="connsiteY0" fmla="*/ 0 h 4399739"/>
                      <a:gd name="connsiteX1" fmla="*/ 571677 w 8542300"/>
                      <a:gd name="connsiteY1" fmla="*/ 0 h 4399739"/>
                      <a:gd name="connsiteX2" fmla="*/ 972508 w 8542300"/>
                      <a:gd name="connsiteY2" fmla="*/ 0 h 4399739"/>
                      <a:gd name="connsiteX3" fmla="*/ 1800454 w 8542300"/>
                      <a:gd name="connsiteY3" fmla="*/ 0 h 4399739"/>
                      <a:gd name="connsiteX4" fmla="*/ 2372131 w 8542300"/>
                      <a:gd name="connsiteY4" fmla="*/ 0 h 4399739"/>
                      <a:gd name="connsiteX5" fmla="*/ 2943808 w 8542300"/>
                      <a:gd name="connsiteY5" fmla="*/ 0 h 4399739"/>
                      <a:gd name="connsiteX6" fmla="*/ 3771754 w 8542300"/>
                      <a:gd name="connsiteY6" fmla="*/ 0 h 4399739"/>
                      <a:gd name="connsiteX7" fmla="*/ 4258008 w 8542300"/>
                      <a:gd name="connsiteY7" fmla="*/ 0 h 4399739"/>
                      <a:gd name="connsiteX8" fmla="*/ 5085954 w 8542300"/>
                      <a:gd name="connsiteY8" fmla="*/ 0 h 4399739"/>
                      <a:gd name="connsiteX9" fmla="*/ 5913900 w 8542300"/>
                      <a:gd name="connsiteY9" fmla="*/ 0 h 4399739"/>
                      <a:gd name="connsiteX10" fmla="*/ 6571000 w 8542300"/>
                      <a:gd name="connsiteY10" fmla="*/ 0 h 4399739"/>
                      <a:gd name="connsiteX11" fmla="*/ 7398946 w 8542300"/>
                      <a:gd name="connsiteY11" fmla="*/ 0 h 4399739"/>
                      <a:gd name="connsiteX12" fmla="*/ 7970623 w 8542300"/>
                      <a:gd name="connsiteY12" fmla="*/ 0 h 4399739"/>
                      <a:gd name="connsiteX13" fmla="*/ 8542300 w 8542300"/>
                      <a:gd name="connsiteY13" fmla="*/ 0 h 4399739"/>
                      <a:gd name="connsiteX14" fmla="*/ 8542300 w 8542300"/>
                      <a:gd name="connsiteY14" fmla="*/ 672532 h 4399739"/>
                      <a:gd name="connsiteX15" fmla="*/ 8542300 w 8542300"/>
                      <a:gd name="connsiteY15" fmla="*/ 1301066 h 4399739"/>
                      <a:gd name="connsiteX16" fmla="*/ 8542300 w 8542300"/>
                      <a:gd name="connsiteY16" fmla="*/ 1929600 h 4399739"/>
                      <a:gd name="connsiteX17" fmla="*/ 8542300 w 8542300"/>
                      <a:gd name="connsiteY17" fmla="*/ 2602131 h 4399739"/>
                      <a:gd name="connsiteX18" fmla="*/ 8542300 w 8542300"/>
                      <a:gd name="connsiteY18" fmla="*/ 3274663 h 4399739"/>
                      <a:gd name="connsiteX19" fmla="*/ 8542300 w 8542300"/>
                      <a:gd name="connsiteY19" fmla="*/ 4399739 h 4399739"/>
                      <a:gd name="connsiteX20" fmla="*/ 8141469 w 8542300"/>
                      <a:gd name="connsiteY20" fmla="*/ 4399739 h 4399739"/>
                      <a:gd name="connsiteX21" fmla="*/ 7313523 w 8542300"/>
                      <a:gd name="connsiteY21" fmla="*/ 4399739 h 4399739"/>
                      <a:gd name="connsiteX22" fmla="*/ 6656423 w 8542300"/>
                      <a:gd name="connsiteY22" fmla="*/ 4399739 h 4399739"/>
                      <a:gd name="connsiteX23" fmla="*/ 6170169 w 8542300"/>
                      <a:gd name="connsiteY23" fmla="*/ 4399739 h 4399739"/>
                      <a:gd name="connsiteX24" fmla="*/ 5513069 w 8542300"/>
                      <a:gd name="connsiteY24" fmla="*/ 4399739 h 4399739"/>
                      <a:gd name="connsiteX25" fmla="*/ 5112238 w 8542300"/>
                      <a:gd name="connsiteY25" fmla="*/ 4399739 h 4399739"/>
                      <a:gd name="connsiteX26" fmla="*/ 4711407 w 8542300"/>
                      <a:gd name="connsiteY26" fmla="*/ 4399739 h 4399739"/>
                      <a:gd name="connsiteX27" fmla="*/ 4054307 w 8542300"/>
                      <a:gd name="connsiteY27" fmla="*/ 4399739 h 4399739"/>
                      <a:gd name="connsiteX28" fmla="*/ 3568053 w 8542300"/>
                      <a:gd name="connsiteY28" fmla="*/ 4399739 h 4399739"/>
                      <a:gd name="connsiteX29" fmla="*/ 2825530 w 8542300"/>
                      <a:gd name="connsiteY29" fmla="*/ 4399739 h 4399739"/>
                      <a:gd name="connsiteX30" fmla="*/ 2339276 w 8542300"/>
                      <a:gd name="connsiteY30" fmla="*/ 4399739 h 4399739"/>
                      <a:gd name="connsiteX31" fmla="*/ 1596753 w 8542300"/>
                      <a:gd name="connsiteY31" fmla="*/ 4399739 h 4399739"/>
                      <a:gd name="connsiteX32" fmla="*/ 1195922 w 8542300"/>
                      <a:gd name="connsiteY32" fmla="*/ 4399739 h 4399739"/>
                      <a:gd name="connsiteX33" fmla="*/ 0 w 8542300"/>
                      <a:gd name="connsiteY33" fmla="*/ 4399739 h 4399739"/>
                      <a:gd name="connsiteX34" fmla="*/ 0 w 8542300"/>
                      <a:gd name="connsiteY34" fmla="*/ 3859200 h 4399739"/>
                      <a:gd name="connsiteX35" fmla="*/ 0 w 8542300"/>
                      <a:gd name="connsiteY35" fmla="*/ 3142671 h 4399739"/>
                      <a:gd name="connsiteX36" fmla="*/ 0 w 8542300"/>
                      <a:gd name="connsiteY36" fmla="*/ 2558134 h 4399739"/>
                      <a:gd name="connsiteX37" fmla="*/ 0 w 8542300"/>
                      <a:gd name="connsiteY37" fmla="*/ 1841605 h 4399739"/>
                      <a:gd name="connsiteX38" fmla="*/ 0 w 8542300"/>
                      <a:gd name="connsiteY38" fmla="*/ 1301066 h 4399739"/>
                      <a:gd name="connsiteX39" fmla="*/ 0 w 8542300"/>
                      <a:gd name="connsiteY39" fmla="*/ 804524 h 4399739"/>
                      <a:gd name="connsiteX40" fmla="*/ 0 w 8542300"/>
                      <a:gd name="connsiteY40" fmla="*/ 0 h 4399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8542300" h="4399739" extrusionOk="0">
                        <a:moveTo>
                          <a:pt x="0" y="0"/>
                        </a:moveTo>
                        <a:cubicBezTo>
                          <a:pt x="170653" y="26540"/>
                          <a:pt x="319163" y="-28282"/>
                          <a:pt x="571677" y="0"/>
                        </a:cubicBezTo>
                        <a:cubicBezTo>
                          <a:pt x="824191" y="28282"/>
                          <a:pt x="813150" y="-19826"/>
                          <a:pt x="972508" y="0"/>
                        </a:cubicBezTo>
                        <a:cubicBezTo>
                          <a:pt x="1131866" y="19826"/>
                          <a:pt x="1554743" y="9245"/>
                          <a:pt x="1800454" y="0"/>
                        </a:cubicBezTo>
                        <a:cubicBezTo>
                          <a:pt x="2046165" y="-9245"/>
                          <a:pt x="2108472" y="28037"/>
                          <a:pt x="2372131" y="0"/>
                        </a:cubicBezTo>
                        <a:cubicBezTo>
                          <a:pt x="2635790" y="-28037"/>
                          <a:pt x="2728574" y="8173"/>
                          <a:pt x="2943808" y="0"/>
                        </a:cubicBezTo>
                        <a:cubicBezTo>
                          <a:pt x="3159042" y="-8173"/>
                          <a:pt x="3476870" y="-20468"/>
                          <a:pt x="3771754" y="0"/>
                        </a:cubicBezTo>
                        <a:cubicBezTo>
                          <a:pt x="4066638" y="20468"/>
                          <a:pt x="4071025" y="23979"/>
                          <a:pt x="4258008" y="0"/>
                        </a:cubicBezTo>
                        <a:cubicBezTo>
                          <a:pt x="4444991" y="-23979"/>
                          <a:pt x="4728597" y="-20736"/>
                          <a:pt x="5085954" y="0"/>
                        </a:cubicBezTo>
                        <a:cubicBezTo>
                          <a:pt x="5443311" y="20736"/>
                          <a:pt x="5599571" y="-32687"/>
                          <a:pt x="5913900" y="0"/>
                        </a:cubicBezTo>
                        <a:cubicBezTo>
                          <a:pt x="6228229" y="32687"/>
                          <a:pt x="6390085" y="19106"/>
                          <a:pt x="6571000" y="0"/>
                        </a:cubicBezTo>
                        <a:cubicBezTo>
                          <a:pt x="6751915" y="-19106"/>
                          <a:pt x="7053944" y="21143"/>
                          <a:pt x="7398946" y="0"/>
                        </a:cubicBezTo>
                        <a:cubicBezTo>
                          <a:pt x="7743948" y="-21143"/>
                          <a:pt x="7723701" y="-21152"/>
                          <a:pt x="7970623" y="0"/>
                        </a:cubicBezTo>
                        <a:cubicBezTo>
                          <a:pt x="8217545" y="21152"/>
                          <a:pt x="8328689" y="-9072"/>
                          <a:pt x="8542300" y="0"/>
                        </a:cubicBezTo>
                        <a:cubicBezTo>
                          <a:pt x="8574734" y="321702"/>
                          <a:pt x="8567366" y="351767"/>
                          <a:pt x="8542300" y="672532"/>
                        </a:cubicBezTo>
                        <a:cubicBezTo>
                          <a:pt x="8517234" y="993297"/>
                          <a:pt x="8521862" y="1133791"/>
                          <a:pt x="8542300" y="1301066"/>
                        </a:cubicBezTo>
                        <a:cubicBezTo>
                          <a:pt x="8562738" y="1468341"/>
                          <a:pt x="8550930" y="1689160"/>
                          <a:pt x="8542300" y="1929600"/>
                        </a:cubicBezTo>
                        <a:cubicBezTo>
                          <a:pt x="8533670" y="2170040"/>
                          <a:pt x="8539959" y="2338077"/>
                          <a:pt x="8542300" y="2602131"/>
                        </a:cubicBezTo>
                        <a:cubicBezTo>
                          <a:pt x="8544641" y="2866185"/>
                          <a:pt x="8546022" y="3126422"/>
                          <a:pt x="8542300" y="3274663"/>
                        </a:cubicBezTo>
                        <a:cubicBezTo>
                          <a:pt x="8538578" y="3422904"/>
                          <a:pt x="8530680" y="4000802"/>
                          <a:pt x="8542300" y="4399739"/>
                        </a:cubicBezTo>
                        <a:cubicBezTo>
                          <a:pt x="8356538" y="4400315"/>
                          <a:pt x="8302323" y="4392250"/>
                          <a:pt x="8141469" y="4399739"/>
                        </a:cubicBezTo>
                        <a:cubicBezTo>
                          <a:pt x="7980615" y="4407228"/>
                          <a:pt x="7671069" y="4408311"/>
                          <a:pt x="7313523" y="4399739"/>
                        </a:cubicBezTo>
                        <a:cubicBezTo>
                          <a:pt x="6955977" y="4391167"/>
                          <a:pt x="6977646" y="4418717"/>
                          <a:pt x="6656423" y="4399739"/>
                        </a:cubicBezTo>
                        <a:cubicBezTo>
                          <a:pt x="6335200" y="4380761"/>
                          <a:pt x="6344543" y="4396009"/>
                          <a:pt x="6170169" y="4399739"/>
                        </a:cubicBezTo>
                        <a:cubicBezTo>
                          <a:pt x="5995795" y="4403469"/>
                          <a:pt x="5762543" y="4417830"/>
                          <a:pt x="5513069" y="4399739"/>
                        </a:cubicBezTo>
                        <a:cubicBezTo>
                          <a:pt x="5263595" y="4381648"/>
                          <a:pt x="5198006" y="4386914"/>
                          <a:pt x="5112238" y="4399739"/>
                        </a:cubicBezTo>
                        <a:cubicBezTo>
                          <a:pt x="5026470" y="4412564"/>
                          <a:pt x="4862454" y="4407909"/>
                          <a:pt x="4711407" y="4399739"/>
                        </a:cubicBezTo>
                        <a:cubicBezTo>
                          <a:pt x="4560360" y="4391569"/>
                          <a:pt x="4225497" y="4381476"/>
                          <a:pt x="4054307" y="4399739"/>
                        </a:cubicBezTo>
                        <a:cubicBezTo>
                          <a:pt x="3883117" y="4418002"/>
                          <a:pt x="3778096" y="4394122"/>
                          <a:pt x="3568053" y="4399739"/>
                        </a:cubicBezTo>
                        <a:cubicBezTo>
                          <a:pt x="3358010" y="4405356"/>
                          <a:pt x="3054266" y="4415662"/>
                          <a:pt x="2825530" y="4399739"/>
                        </a:cubicBezTo>
                        <a:cubicBezTo>
                          <a:pt x="2596794" y="4383816"/>
                          <a:pt x="2576414" y="4418942"/>
                          <a:pt x="2339276" y="4399739"/>
                        </a:cubicBezTo>
                        <a:cubicBezTo>
                          <a:pt x="2102138" y="4380536"/>
                          <a:pt x="1788366" y="4382763"/>
                          <a:pt x="1596753" y="4399739"/>
                        </a:cubicBezTo>
                        <a:cubicBezTo>
                          <a:pt x="1405140" y="4416715"/>
                          <a:pt x="1363746" y="4414159"/>
                          <a:pt x="1195922" y="4399739"/>
                        </a:cubicBezTo>
                        <a:cubicBezTo>
                          <a:pt x="1028098" y="4385319"/>
                          <a:pt x="453623" y="4402186"/>
                          <a:pt x="0" y="4399739"/>
                        </a:cubicBezTo>
                        <a:cubicBezTo>
                          <a:pt x="-18011" y="4274078"/>
                          <a:pt x="-26346" y="3995750"/>
                          <a:pt x="0" y="3859200"/>
                        </a:cubicBezTo>
                        <a:cubicBezTo>
                          <a:pt x="26346" y="3722650"/>
                          <a:pt x="-22717" y="3401748"/>
                          <a:pt x="0" y="3142671"/>
                        </a:cubicBezTo>
                        <a:cubicBezTo>
                          <a:pt x="22717" y="2883594"/>
                          <a:pt x="-20234" y="2821914"/>
                          <a:pt x="0" y="2558134"/>
                        </a:cubicBezTo>
                        <a:cubicBezTo>
                          <a:pt x="20234" y="2294354"/>
                          <a:pt x="18418" y="2096529"/>
                          <a:pt x="0" y="1841605"/>
                        </a:cubicBezTo>
                        <a:cubicBezTo>
                          <a:pt x="-18418" y="1586681"/>
                          <a:pt x="-22092" y="1540951"/>
                          <a:pt x="0" y="1301066"/>
                        </a:cubicBezTo>
                        <a:cubicBezTo>
                          <a:pt x="22092" y="1061181"/>
                          <a:pt x="9540" y="909680"/>
                          <a:pt x="0" y="804524"/>
                        </a:cubicBezTo>
                        <a:cubicBezTo>
                          <a:pt x="-9540" y="699368"/>
                          <a:pt x="29421" y="40109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615009D8-8E72-AB3A-ADD7-D770FC411D30}"/>
              </a:ext>
            </a:extLst>
          </p:cNvPr>
          <p:cNvSpPr txBox="1"/>
          <p:nvPr/>
        </p:nvSpPr>
        <p:spPr>
          <a:xfrm>
            <a:off x="2383195" y="4555020"/>
            <a:ext cx="1834186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896203">
              <a:lnSpc>
                <a:spcPts val="1764"/>
              </a:lnSpc>
              <a:spcAft>
                <a:spcPts val="486"/>
              </a:spcAft>
            </a:pPr>
            <a:r>
              <a:rPr lang="en-US" sz="1470" kern="1200" spc="-58">
                <a:solidFill>
                  <a:schemeClr val="tx1"/>
                </a:solidFill>
                <a:latin typeface="Open Sans"/>
                <a:ea typeface="+mn-ea"/>
                <a:cs typeface="+mn-cs"/>
              </a:rPr>
              <a:t>Sathsarani B.A.D.A</a:t>
            </a:r>
          </a:p>
          <a:p>
            <a:pPr algn="ctr" defTabSz="896203">
              <a:lnSpc>
                <a:spcPts val="1764"/>
              </a:lnSpc>
              <a:spcAft>
                <a:spcPts val="486"/>
              </a:spcAft>
            </a:pPr>
            <a:r>
              <a:rPr lang="en-US" sz="1470" kern="1200" spc="-58">
                <a:solidFill>
                  <a:schemeClr val="tx1"/>
                </a:solidFill>
                <a:latin typeface="Open Sans"/>
                <a:ea typeface="+mn-ea"/>
                <a:cs typeface="+mn-cs"/>
              </a:rPr>
              <a:t>IT20160098</a:t>
            </a:r>
          </a:p>
          <a:p>
            <a:pPr algn="ctr">
              <a:lnSpc>
                <a:spcPts val="1680"/>
              </a:lnSpc>
              <a:spcAft>
                <a:spcPts val="600"/>
              </a:spcAft>
            </a:pPr>
            <a:endParaRPr lang="en-US" sz="1500" spc="-59" dirty="0">
              <a:latin typeface="Open Sans"/>
            </a:endParaRP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6A516643-9359-D647-01EC-821080B0B122}"/>
              </a:ext>
            </a:extLst>
          </p:cNvPr>
          <p:cNvSpPr txBox="1"/>
          <p:nvPr/>
        </p:nvSpPr>
        <p:spPr>
          <a:xfrm>
            <a:off x="4301025" y="4563055"/>
            <a:ext cx="1693337" cy="457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896203">
              <a:lnSpc>
                <a:spcPts val="1764"/>
              </a:lnSpc>
              <a:spcAft>
                <a:spcPts val="486"/>
              </a:spcAft>
            </a:pPr>
            <a:r>
              <a:rPr lang="en-US" sz="1470" kern="1200" spc="-57">
                <a:solidFill>
                  <a:schemeClr val="tx1"/>
                </a:solidFill>
                <a:latin typeface="Open Sans"/>
                <a:ea typeface="+mn-ea"/>
                <a:cs typeface="+mn-cs"/>
              </a:rPr>
              <a:t>Dias S.T.D </a:t>
            </a:r>
            <a:r>
              <a:rPr lang="en-US" sz="1470" kern="1200" spc="-58">
                <a:solidFill>
                  <a:schemeClr val="tx1"/>
                </a:solidFill>
                <a:latin typeface="Open Sans"/>
                <a:ea typeface="+mn-ea"/>
                <a:cs typeface="+mn-cs"/>
              </a:rPr>
              <a:t>IT20247836</a:t>
            </a:r>
            <a:endParaRPr lang="en-US" sz="1500" spc="-59">
              <a:latin typeface="Open Sans"/>
            </a:endParaRP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BD976765-C922-07E7-A194-5ED8F50DE8C3}"/>
              </a:ext>
            </a:extLst>
          </p:cNvPr>
          <p:cNvSpPr txBox="1"/>
          <p:nvPr/>
        </p:nvSpPr>
        <p:spPr>
          <a:xfrm>
            <a:off x="6012428" y="4566201"/>
            <a:ext cx="1681004" cy="512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896203">
              <a:lnSpc>
                <a:spcPts val="1764"/>
              </a:lnSpc>
              <a:spcAft>
                <a:spcPts val="486"/>
              </a:spcAft>
            </a:pPr>
            <a:r>
              <a:rPr lang="en-US" sz="1470" kern="1200" spc="-57">
                <a:solidFill>
                  <a:schemeClr val="tx1"/>
                </a:solidFill>
                <a:latin typeface="Open Sans"/>
                <a:ea typeface="+mn-ea"/>
                <a:cs typeface="+mn-cs"/>
              </a:rPr>
              <a:t>Liyanage A.L.D.K.S.</a:t>
            </a:r>
          </a:p>
          <a:p>
            <a:pPr algn="ctr" defTabSz="896203">
              <a:lnSpc>
                <a:spcPts val="1764"/>
              </a:lnSpc>
              <a:spcAft>
                <a:spcPts val="486"/>
              </a:spcAft>
            </a:pPr>
            <a:r>
              <a:rPr lang="en-US" sz="1470" kern="1200" spc="-58">
                <a:solidFill>
                  <a:schemeClr val="tx1"/>
                </a:solidFill>
                <a:latin typeface="Open Sans"/>
                <a:ea typeface="+mn-ea"/>
                <a:cs typeface="+mn-cs"/>
              </a:rPr>
              <a:t>IT20146474</a:t>
            </a:r>
            <a:endParaRPr lang="en-US" sz="1500" spc="-59">
              <a:latin typeface="Open Sans"/>
            </a:endParaRP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290BAE32-5E6E-DCC7-E0DB-80FB11309EBA}"/>
              </a:ext>
            </a:extLst>
          </p:cNvPr>
          <p:cNvSpPr txBox="1"/>
          <p:nvPr/>
        </p:nvSpPr>
        <p:spPr>
          <a:xfrm>
            <a:off x="7851728" y="4535589"/>
            <a:ext cx="1903918" cy="512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896203">
              <a:lnSpc>
                <a:spcPts val="1764"/>
              </a:lnSpc>
              <a:spcAft>
                <a:spcPts val="486"/>
              </a:spcAft>
            </a:pPr>
            <a:r>
              <a:rPr lang="en-US" sz="1470" kern="1200" spc="-57" dirty="0" err="1">
                <a:solidFill>
                  <a:schemeClr val="tx1"/>
                </a:solidFill>
                <a:latin typeface="Open Sans"/>
                <a:ea typeface="+mn-ea"/>
                <a:cs typeface="+mn-cs"/>
              </a:rPr>
              <a:t>Nayanananda</a:t>
            </a:r>
            <a:r>
              <a:rPr lang="en-US" sz="1470" kern="1200" spc="-57" dirty="0">
                <a:solidFill>
                  <a:schemeClr val="tx1"/>
                </a:solidFill>
                <a:latin typeface="Open Sans"/>
                <a:ea typeface="+mn-ea"/>
                <a:cs typeface="+mn-cs"/>
              </a:rPr>
              <a:t> W.A.K.D</a:t>
            </a:r>
          </a:p>
          <a:p>
            <a:pPr algn="ctr" defTabSz="896203">
              <a:lnSpc>
                <a:spcPts val="1764"/>
              </a:lnSpc>
              <a:spcAft>
                <a:spcPts val="486"/>
              </a:spcAft>
            </a:pPr>
            <a:r>
              <a:rPr lang="en-US" sz="1470" kern="1200" spc="-58" dirty="0">
                <a:solidFill>
                  <a:schemeClr val="tx1"/>
                </a:solidFill>
                <a:latin typeface="Open Sans"/>
                <a:ea typeface="+mn-ea"/>
                <a:cs typeface="+mn-cs"/>
              </a:rPr>
              <a:t>IT20237622</a:t>
            </a:r>
            <a:endParaRPr lang="en-US" sz="1500" spc="-59" dirty="0">
              <a:latin typeface="Open Sans"/>
            </a:endParaRPr>
          </a:p>
        </p:txBody>
      </p:sp>
      <p:pic>
        <p:nvPicPr>
          <p:cNvPr id="17" name="Picture 16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DA81A21F-8F48-2E1C-24E9-E3D5B4F0E3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9393" y="2644701"/>
            <a:ext cx="1850768" cy="1653217"/>
          </a:xfrm>
          <a:prstGeom prst="rect">
            <a:avLst/>
          </a:prstGeom>
        </p:spPr>
      </p:pic>
      <p:pic>
        <p:nvPicPr>
          <p:cNvPr id="18" name="Picture 1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BA8CC79-0CE1-C487-5008-69EA920F57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117" y="2644700"/>
            <a:ext cx="1834185" cy="1653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B163D1A3-FCCC-8263-D123-FAD666C40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9114" y="2624290"/>
            <a:ext cx="1428908" cy="1663711"/>
          </a:xfrm>
          <a:prstGeom prst="rect">
            <a:avLst/>
          </a:pr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1AC308-6FD8-046A-C6B4-E57BC09922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4841" y="2599181"/>
            <a:ext cx="1428908" cy="1698738"/>
          </a:xfrm>
          <a:prstGeom prst="rect">
            <a:avLst/>
          </a:prstGeom>
        </p:spPr>
      </p:pic>
      <p:sp>
        <p:nvSpPr>
          <p:cNvPr id="21" name="TextBox 17">
            <a:extLst>
              <a:ext uri="{FF2B5EF4-FFF2-40B4-BE49-F238E27FC236}">
                <a16:creationId xmlns:a16="http://schemas.microsoft.com/office/drawing/2014/main" id="{C3F53B31-56F5-9415-E501-CA87395E669F}"/>
              </a:ext>
            </a:extLst>
          </p:cNvPr>
          <p:cNvSpPr txBox="1"/>
          <p:nvPr/>
        </p:nvSpPr>
        <p:spPr>
          <a:xfrm>
            <a:off x="3847709" y="1377095"/>
            <a:ext cx="5488563" cy="920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896203">
              <a:lnSpc>
                <a:spcPts val="6986"/>
              </a:lnSpc>
              <a:spcAft>
                <a:spcPts val="486"/>
              </a:spcAft>
            </a:pPr>
            <a:r>
              <a:rPr lang="en-US" sz="6665" kern="1200" spc="-258">
                <a:solidFill>
                  <a:schemeClr val="tx1"/>
                </a:solidFill>
                <a:latin typeface="Open Sans Bold"/>
                <a:ea typeface="+mn-ea"/>
                <a:cs typeface="+mn-cs"/>
              </a:rPr>
              <a:t>OUR TEAM</a:t>
            </a:r>
            <a:endParaRPr lang="en-US" sz="6800" spc="-263"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81914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9B39-10FB-002C-7134-4E29571ED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spc="-236" dirty="0">
                <a:latin typeface="Open Sans Bold"/>
              </a:rPr>
              <a:t>References</a:t>
            </a:r>
            <a:endParaRPr lang="en-US" sz="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66EA85-4FD1-9889-C25C-6C1FC7C5D0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094600"/>
            <a:ext cx="9719765" cy="2668800"/>
          </a:xfrm>
          <a:prstGeom prst="rect">
            <a:avLst/>
          </a:prstGeom>
        </p:spPr>
      </p:pic>
      <p:sp>
        <p:nvSpPr>
          <p:cNvPr id="3" name="TextBox 22">
            <a:extLst>
              <a:ext uri="{FF2B5EF4-FFF2-40B4-BE49-F238E27FC236}">
                <a16:creationId xmlns:a16="http://schemas.microsoft.com/office/drawing/2014/main" id="{BC622BA2-6AC6-04F2-5C15-41821CB006A1}"/>
              </a:ext>
            </a:extLst>
          </p:cNvPr>
          <p:cNvSpPr txBox="1"/>
          <p:nvPr/>
        </p:nvSpPr>
        <p:spPr>
          <a:xfrm>
            <a:off x="3130068" y="6456114"/>
            <a:ext cx="7493365" cy="360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IT20247836  | Dias S.T.D|   TMP-23-310 | </a:t>
            </a:r>
            <a:r>
              <a:rPr lang="en-US" sz="1500" b="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Virtual tutor &amp; Voice based calculator</a:t>
            </a:r>
            <a:endParaRPr lang="en-US" sz="1500" kern="1200" spc="-263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324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55264"/>
            <a:ext cx="6251110" cy="9509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spc="-87" dirty="0">
                <a:latin typeface="Open Sans"/>
              </a:rPr>
              <a:t>Liyanage A.L.D.K.S</a:t>
            </a:r>
            <a:endParaRPr lang="en-US" sz="5400" b="1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35A716-4A41-63A3-E8AF-1B0DED4C69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9DB5DEA-EDBB-4173-8668-2D5A9F474CB0}"/>
              </a:ext>
            </a:extLst>
          </p:cNvPr>
          <p:cNvSpPr txBox="1">
            <a:spLocks/>
          </p:cNvSpPr>
          <p:nvPr/>
        </p:nvSpPr>
        <p:spPr>
          <a:xfrm>
            <a:off x="5297760" y="4636008"/>
            <a:ext cx="6251111" cy="157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IT20146474  </a:t>
            </a:r>
          </a:p>
          <a:p>
            <a:r>
              <a:rPr lang="en-US" b="1" spc="33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4122897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Arc 1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9EB72DF6-F924-0F3D-2A13-0B3BDE70A703}"/>
              </a:ext>
            </a:extLst>
          </p:cNvPr>
          <p:cNvSpPr txBox="1"/>
          <p:nvPr/>
        </p:nvSpPr>
        <p:spPr>
          <a:xfrm>
            <a:off x="4532938" y="506072"/>
            <a:ext cx="6629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i="0" u="none" strike="noStrike" baseline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 Module</a:t>
            </a:r>
            <a:endParaRPr lang="en-US" sz="5000" b="1" spc="-263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Freeform: Shape 1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61CB673-DC12-D8F4-B4EC-78A6833CB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9600" y="1109662"/>
            <a:ext cx="5238750" cy="4638675"/>
          </a:xfrm>
          <a:prstGeom prst="rect">
            <a:avLst/>
          </a:prstGeom>
        </p:spPr>
      </p:pic>
      <p:graphicFrame>
        <p:nvGraphicFramePr>
          <p:cNvPr id="3" name="TextBox 5">
            <a:extLst>
              <a:ext uri="{FF2B5EF4-FFF2-40B4-BE49-F238E27FC236}">
                <a16:creationId xmlns:a16="http://schemas.microsoft.com/office/drawing/2014/main" id="{B0D640C5-00CB-4C9E-46F1-F0337716D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894716"/>
              </p:ext>
            </p:extLst>
          </p:nvPr>
        </p:nvGraphicFramePr>
        <p:xfrm>
          <a:off x="3886200" y="1981200"/>
          <a:ext cx="81534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22">
            <a:extLst>
              <a:ext uri="{FF2B5EF4-FFF2-40B4-BE49-F238E27FC236}">
                <a16:creationId xmlns:a16="http://schemas.microsoft.com/office/drawing/2014/main" id="{129FC83E-D735-3B7E-D09F-EC74C79A7099}"/>
              </a:ext>
            </a:extLst>
          </p:cNvPr>
          <p:cNvSpPr txBox="1"/>
          <p:nvPr/>
        </p:nvSpPr>
        <p:spPr>
          <a:xfrm>
            <a:off x="6934200" y="6477000"/>
            <a:ext cx="7493365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IT20146474  | Liyanage A.L.D.K.S|   TMP-23-310 | </a:t>
            </a:r>
            <a:r>
              <a:rPr lang="en-US" sz="1500" b="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 Module</a:t>
            </a:r>
          </a:p>
        </p:txBody>
      </p:sp>
    </p:spTree>
    <p:extLst>
      <p:ext uri="{BB962C8B-B14F-4D97-AF65-F5344CB8AC3E}">
        <p14:creationId xmlns:p14="http://schemas.microsoft.com/office/powerpoint/2010/main" val="2064459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A2DEE971-6152-569D-F19C-1AB335724507}"/>
              </a:ext>
            </a:extLst>
          </p:cNvPr>
          <p:cNvSpPr txBox="1"/>
          <p:nvPr/>
        </p:nvSpPr>
        <p:spPr>
          <a:xfrm>
            <a:off x="808638" y="386930"/>
            <a:ext cx="9236700" cy="11889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spc="-263" dirty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Background</a:t>
            </a:r>
            <a:r>
              <a:rPr lang="en-US" sz="5400" kern="1200" spc="-263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AB5F4-905A-6DF9-4E5F-55B51E7FC9D1}"/>
              </a:ext>
            </a:extLst>
          </p:cNvPr>
          <p:cNvSpPr txBox="1"/>
          <p:nvPr/>
        </p:nvSpPr>
        <p:spPr>
          <a:xfrm>
            <a:off x="808638" y="2203079"/>
            <a:ext cx="10143668" cy="4147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“Toward designing mobile games for visually challenged children” [1]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 developed two audible mobile games were designed and tested.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a mobile application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“Mathematics for all: a Game-Based Learning Environment for Visually Impaired Students” [2]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 developed brain improvement Mathematics mobile application for Visually Impaired Students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mobile application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"Design and implementation of an educational game considering issues for visually impaired people inclusion"[3]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they mainly focused on developing games to make the studies more interesting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have used various audio-based systems to develop the games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have used the accessible modules to design the games.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“Design, implementation, and evaluation of a mobile game for blind people: toward making mobile fun accessible to everyone” [4]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has designed for online games for visually impaired students.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 the audio concept</a:t>
            </a:r>
          </a:p>
        </p:txBody>
      </p:sp>
      <p:sp>
        <p:nvSpPr>
          <p:cNvPr id="3" name="TextBox 22">
            <a:extLst>
              <a:ext uri="{FF2B5EF4-FFF2-40B4-BE49-F238E27FC236}">
                <a16:creationId xmlns:a16="http://schemas.microsoft.com/office/drawing/2014/main" id="{764F89C9-2B72-6D45-6BD6-52F16EC5D4E9}"/>
              </a:ext>
            </a:extLst>
          </p:cNvPr>
          <p:cNvSpPr txBox="1"/>
          <p:nvPr/>
        </p:nvSpPr>
        <p:spPr>
          <a:xfrm>
            <a:off x="6934200" y="6477000"/>
            <a:ext cx="7493365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IT20146474  | Liyanage A.L.D.K.S|   TMP-23-310 | </a:t>
            </a:r>
            <a:r>
              <a:rPr lang="en-US" sz="1500" b="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 Module</a:t>
            </a:r>
          </a:p>
        </p:txBody>
      </p:sp>
    </p:spTree>
    <p:extLst>
      <p:ext uri="{BB962C8B-B14F-4D97-AF65-F5344CB8AC3E}">
        <p14:creationId xmlns:p14="http://schemas.microsoft.com/office/powerpoint/2010/main" val="1989055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C2B57-E330-3C9D-49C9-01E16376FF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-457200" y="-1"/>
            <a:ext cx="670560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4CBC1C-9E1F-9EF4-0939-68173FE25B32}"/>
              </a:ext>
            </a:extLst>
          </p:cNvPr>
          <p:cNvSpPr txBox="1"/>
          <p:nvPr/>
        </p:nvSpPr>
        <p:spPr>
          <a:xfrm>
            <a:off x="6125095" y="2386052"/>
            <a:ext cx="5465893" cy="27588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evaluate the effectiveness of the learning activities conducted through the platform?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create a gaming platform to  improve interest in studies while having fun?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create a platform that facilitates the use of accessibility mode?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</a:endParaRP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D4B83-B037-72DC-077D-372CA847E38B}"/>
              </a:ext>
            </a:extLst>
          </p:cNvPr>
          <p:cNvSpPr txBox="1"/>
          <p:nvPr/>
        </p:nvSpPr>
        <p:spPr>
          <a:xfrm>
            <a:off x="6217920" y="431632"/>
            <a:ext cx="6355080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Research Problem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F4796BD4-D4B5-2CF6-0323-9097230DBCA7}"/>
              </a:ext>
            </a:extLst>
          </p:cNvPr>
          <p:cNvSpPr txBox="1"/>
          <p:nvPr/>
        </p:nvSpPr>
        <p:spPr>
          <a:xfrm>
            <a:off x="6934200" y="6477000"/>
            <a:ext cx="7493365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IT20146474  | Liyanage A.L.D.K.S|   TMP-23-310 | </a:t>
            </a:r>
            <a:r>
              <a:rPr lang="en-US" sz="1500" b="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 Module</a:t>
            </a:r>
          </a:p>
        </p:txBody>
      </p:sp>
    </p:spTree>
    <p:extLst>
      <p:ext uri="{BB962C8B-B14F-4D97-AF65-F5344CB8AC3E}">
        <p14:creationId xmlns:p14="http://schemas.microsoft.com/office/powerpoint/2010/main" val="3428827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-2273230">
            <a:off x="9369806" y="496116"/>
            <a:ext cx="158044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16339" y="1088019"/>
            <a:ext cx="724667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2000" spc="220">
                <a:solidFill>
                  <a:srgbClr val="014067"/>
                </a:solidFill>
                <a:latin typeface="Open Sans"/>
              </a:rPr>
              <a:t>Comparison of existing solutions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549803"/>
              </p:ext>
            </p:extLst>
          </p:nvPr>
        </p:nvGraphicFramePr>
        <p:xfrm>
          <a:off x="2590798" y="1489855"/>
          <a:ext cx="7315202" cy="4910945"/>
        </p:xfrm>
        <a:graphic>
          <a:graphicData uri="http://schemas.openxmlformats.org/drawingml/2006/table">
            <a:tbl>
              <a:tblPr/>
              <a:tblGrid>
                <a:gridCol w="1449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8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7795">
                  <a:extLst>
                    <a:ext uri="{9D8B030D-6E8A-4147-A177-3AD203B41FA5}">
                      <a16:colId xmlns:a16="http://schemas.microsoft.com/office/drawing/2014/main" val="2213469080"/>
                    </a:ext>
                  </a:extLst>
                </a:gridCol>
                <a:gridCol w="1427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4469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Research</a:t>
                      </a:r>
                      <a:endParaRPr lang="en-US" sz="7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2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Brain improvement 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games</a:t>
                      </a:r>
                      <a:endParaRPr lang="en-US" sz="1600" spc="-95" dirty="0">
                        <a:solidFill>
                          <a:srgbClr val="3F3F3F"/>
                        </a:solidFill>
                        <a:latin typeface="Open Sans Bold"/>
                      </a:endParaRPr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Voice base games</a:t>
                      </a:r>
                      <a:endParaRPr lang="en-US" sz="7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Accessibility mode in the UI design	</a:t>
                      </a:r>
                      <a:endParaRPr lang="en-US" sz="7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2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Mobile application 	</a:t>
                      </a:r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B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85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Research 1 [1] 	</a:t>
                      </a:r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14588"/>
                  </a:ext>
                </a:extLst>
              </a:tr>
              <a:tr h="7048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Research 2 [2] 	</a:t>
                      </a:r>
                    </a:p>
                    <a:p>
                      <a:pPr algn="l">
                        <a:defRPr/>
                      </a:pPr>
                      <a:endParaRPr lang="en-US" sz="7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669996"/>
                  </a:ext>
                </a:extLst>
              </a:tr>
              <a:tr h="7048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Research 3 [3] 	</a:t>
                      </a:r>
                    </a:p>
                    <a:p>
                      <a:pPr algn="l">
                        <a:defRPr/>
                      </a:pPr>
                      <a:endParaRPr lang="en-US" sz="7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585009"/>
                  </a:ext>
                </a:extLst>
              </a:tr>
              <a:tr h="740175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Research 4 [4] 	</a:t>
                      </a:r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9783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1800" spc="-107" dirty="0">
                        <a:solidFill>
                          <a:srgbClr val="3F3F3F"/>
                        </a:solidFill>
                        <a:latin typeface="Open Sans Bold"/>
                      </a:endParaRP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 Research 	</a:t>
                      </a:r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60960" marR="60960" marT="30480" marB="304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0" name="Group 20"/>
          <p:cNvGrpSpPr/>
          <p:nvPr/>
        </p:nvGrpSpPr>
        <p:grpSpPr>
          <a:xfrm>
            <a:off x="13110" y="6691079"/>
            <a:ext cx="12192000" cy="181095"/>
            <a:chOff x="0" y="0"/>
            <a:chExt cx="24384000" cy="3621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384000" cy="362204"/>
            </a:xfrm>
            <a:custGeom>
              <a:avLst/>
              <a:gdLst/>
              <a:ahLst/>
              <a:cxnLst/>
              <a:rect l="l" t="t" r="r" b="b"/>
              <a:pathLst>
                <a:path w="24384000" h="362204">
                  <a:moveTo>
                    <a:pt x="0" y="362204"/>
                  </a:moveTo>
                  <a:lnTo>
                    <a:pt x="9606534" y="0"/>
                  </a:lnTo>
                  <a:lnTo>
                    <a:pt x="24384000" y="362204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110" y="6387475"/>
            <a:ext cx="2514600" cy="490308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516340" y="304481"/>
            <a:ext cx="622682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2"/>
              </a:lnSpc>
            </a:pPr>
            <a:r>
              <a:rPr lang="en-US" sz="4400" spc="-175" dirty="0">
                <a:latin typeface="Open Sans Bold"/>
              </a:rPr>
              <a:t>Research Gap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5B9CEC-E14B-FAB7-27B7-2CBA5E5FBC7C}"/>
              </a:ext>
            </a:extLst>
          </p:cNvPr>
          <p:cNvGrpSpPr/>
          <p:nvPr/>
        </p:nvGrpSpPr>
        <p:grpSpPr>
          <a:xfrm>
            <a:off x="4706097" y="2811965"/>
            <a:ext cx="4871021" cy="3429000"/>
            <a:chOff x="3513733" y="2819400"/>
            <a:chExt cx="4871021" cy="3429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81400" y="4267200"/>
              <a:ext cx="457200" cy="4572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13733" y="5791200"/>
              <a:ext cx="457200" cy="4572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00800" y="3505200"/>
              <a:ext cx="457200" cy="4572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924800" y="2819400"/>
              <a:ext cx="457200" cy="457200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999790" y="4267200"/>
              <a:ext cx="457200" cy="457200"/>
            </a:xfrm>
            <a:prstGeom prst="rect">
              <a:avLst/>
            </a:prstGeom>
          </p:spPr>
        </p:pic>
        <p:pic>
          <p:nvPicPr>
            <p:cNvPr id="37" name="Picture 24">
              <a:extLst>
                <a:ext uri="{FF2B5EF4-FFF2-40B4-BE49-F238E27FC236}">
                  <a16:creationId xmlns:a16="http://schemas.microsoft.com/office/drawing/2014/main" id="{C6121169-59F2-5809-E8FE-F8B6F1597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24432" y="2819400"/>
              <a:ext cx="457200" cy="457200"/>
            </a:xfrm>
            <a:prstGeom prst="rect">
              <a:avLst/>
            </a:prstGeom>
          </p:spPr>
        </p:pic>
        <p:pic>
          <p:nvPicPr>
            <p:cNvPr id="2" name="Picture 9">
              <a:extLst>
                <a:ext uri="{FF2B5EF4-FFF2-40B4-BE49-F238E27FC236}">
                  <a16:creationId xmlns:a16="http://schemas.microsoft.com/office/drawing/2014/main" id="{39AC813D-CD8B-BD55-0E68-3BAB41608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81400" y="3505200"/>
              <a:ext cx="457200" cy="457200"/>
            </a:xfrm>
            <a:prstGeom prst="rect">
              <a:avLst/>
            </a:prstGeom>
          </p:spPr>
        </p:pic>
        <p:pic>
          <p:nvPicPr>
            <p:cNvPr id="3" name="Picture 24">
              <a:extLst>
                <a:ext uri="{FF2B5EF4-FFF2-40B4-BE49-F238E27FC236}">
                  <a16:creationId xmlns:a16="http://schemas.microsoft.com/office/drawing/2014/main" id="{7A5AF0E9-DFDF-D19F-C629-1D045B35E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73155" y="4941814"/>
              <a:ext cx="457200" cy="457200"/>
            </a:xfrm>
            <a:prstGeom prst="rect">
              <a:avLst/>
            </a:prstGeom>
          </p:spPr>
        </p:pic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8501EE24-2858-8A5A-C24E-37EA75CF1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91303" y="2845837"/>
              <a:ext cx="457200" cy="457200"/>
            </a:xfrm>
            <a:prstGeom prst="rect">
              <a:avLst/>
            </a:prstGeom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A858737E-303C-DDB1-1B6A-FF65E2977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64729" y="3505200"/>
              <a:ext cx="457200" cy="457200"/>
            </a:xfrm>
            <a:prstGeom prst="rect">
              <a:avLst/>
            </a:prstGeom>
          </p:spPr>
        </p:pic>
        <p:pic>
          <p:nvPicPr>
            <p:cNvPr id="10" name="Picture 24">
              <a:extLst>
                <a:ext uri="{FF2B5EF4-FFF2-40B4-BE49-F238E27FC236}">
                  <a16:creationId xmlns:a16="http://schemas.microsoft.com/office/drawing/2014/main" id="{CA093FE0-F1FF-28A6-3F9E-E06837002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29200" y="4953000"/>
              <a:ext cx="457200" cy="457200"/>
            </a:xfrm>
            <a:prstGeom prst="rect">
              <a:avLst/>
            </a:prstGeom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18369810-58F8-4FC4-AC12-7641FE4AB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24621" y="5791200"/>
              <a:ext cx="457200" cy="4572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A1FF03-AB80-2154-2C3D-7D9158967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00800" y="2819400"/>
              <a:ext cx="457200" cy="457200"/>
            </a:xfrm>
            <a:prstGeom prst="rect">
              <a:avLst/>
            </a:prstGeom>
          </p:spPr>
        </p:pic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2E68AE1C-1DE5-0A39-2C5F-FBF907671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16666" y="4953000"/>
              <a:ext cx="457200" cy="457200"/>
            </a:xfrm>
            <a:prstGeom prst="rect">
              <a:avLst/>
            </a:prstGeom>
          </p:spPr>
        </p:pic>
        <p:pic>
          <p:nvPicPr>
            <p:cNvPr id="16" name="Picture 13">
              <a:extLst>
                <a:ext uri="{FF2B5EF4-FFF2-40B4-BE49-F238E27FC236}">
                  <a16:creationId xmlns:a16="http://schemas.microsoft.com/office/drawing/2014/main" id="{96ABCD71-3234-A4AC-FA88-69DDFA727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896450" y="4267200"/>
              <a:ext cx="457200" cy="4572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CE33746-50D7-8C6E-D5A4-CD150791C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848600" y="3505200"/>
              <a:ext cx="457200" cy="457200"/>
            </a:xfrm>
            <a:prstGeom prst="rect">
              <a:avLst/>
            </a:prstGeom>
          </p:spPr>
        </p:pic>
        <p:pic>
          <p:nvPicPr>
            <p:cNvPr id="19" name="Picture 17">
              <a:extLst>
                <a:ext uri="{FF2B5EF4-FFF2-40B4-BE49-F238E27FC236}">
                  <a16:creationId xmlns:a16="http://schemas.microsoft.com/office/drawing/2014/main" id="{53D5BE2B-6D2F-6326-3EE7-933C7CD0E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927554" y="4953000"/>
              <a:ext cx="457200" cy="457200"/>
            </a:xfrm>
            <a:prstGeom prst="rect">
              <a:avLst/>
            </a:prstGeom>
          </p:spPr>
        </p:pic>
        <p:pic>
          <p:nvPicPr>
            <p:cNvPr id="25" name="Picture 17">
              <a:extLst>
                <a:ext uri="{FF2B5EF4-FFF2-40B4-BE49-F238E27FC236}">
                  <a16:creationId xmlns:a16="http://schemas.microsoft.com/office/drawing/2014/main" id="{FCAE70BE-97B2-2D7F-56F1-B6693AD31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09298" y="4267200"/>
              <a:ext cx="457200" cy="457200"/>
            </a:xfrm>
            <a:prstGeom prst="rect">
              <a:avLst/>
            </a:prstGeom>
          </p:spPr>
        </p:pic>
        <p:pic>
          <p:nvPicPr>
            <p:cNvPr id="26" name="Picture 17">
              <a:extLst>
                <a:ext uri="{FF2B5EF4-FFF2-40B4-BE49-F238E27FC236}">
                  <a16:creationId xmlns:a16="http://schemas.microsoft.com/office/drawing/2014/main" id="{7A130887-0148-3BDC-0097-3275A0BB2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64418" y="5791200"/>
              <a:ext cx="457200" cy="457200"/>
            </a:xfrm>
            <a:prstGeom prst="rect">
              <a:avLst/>
            </a:prstGeom>
          </p:spPr>
        </p:pic>
        <p:pic>
          <p:nvPicPr>
            <p:cNvPr id="27" name="Picture 17">
              <a:extLst>
                <a:ext uri="{FF2B5EF4-FFF2-40B4-BE49-F238E27FC236}">
                  <a16:creationId xmlns:a16="http://schemas.microsoft.com/office/drawing/2014/main" id="{B401DD61-5DDA-90BE-43F3-844275647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896450" y="5791200"/>
              <a:ext cx="457200" cy="457200"/>
            </a:xfrm>
            <a:prstGeom prst="rect">
              <a:avLst/>
            </a:prstGeom>
          </p:spPr>
        </p:pic>
      </p:grpSp>
      <p:sp>
        <p:nvSpPr>
          <p:cNvPr id="30" name="TextBox 22">
            <a:extLst>
              <a:ext uri="{FF2B5EF4-FFF2-40B4-BE49-F238E27FC236}">
                <a16:creationId xmlns:a16="http://schemas.microsoft.com/office/drawing/2014/main" id="{3BC8A10F-D16B-67B5-0B75-D1E965D5F302}"/>
              </a:ext>
            </a:extLst>
          </p:cNvPr>
          <p:cNvSpPr txBox="1"/>
          <p:nvPr/>
        </p:nvSpPr>
        <p:spPr>
          <a:xfrm>
            <a:off x="3581400" y="6477000"/>
            <a:ext cx="7493365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IT20146474  | Liyanage A.L.D.K.S|   TMP-23-310 | </a:t>
            </a:r>
            <a:r>
              <a:rPr lang="en-US" sz="1500" b="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 Module</a:t>
            </a:r>
          </a:p>
        </p:txBody>
      </p:sp>
    </p:spTree>
    <p:extLst>
      <p:ext uri="{BB962C8B-B14F-4D97-AF65-F5344CB8AC3E}">
        <p14:creationId xmlns:p14="http://schemas.microsoft.com/office/powerpoint/2010/main" val="492582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D0062-DC11-4CD2-AFC5-14E50B55C041}"/>
              </a:ext>
            </a:extLst>
          </p:cNvPr>
          <p:cNvSpPr txBox="1"/>
          <p:nvPr/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57A00D-1932-3144-BE7A-8B1408998A76}"/>
              </a:ext>
            </a:extLst>
          </p:cNvPr>
          <p:cNvSpPr txBox="1"/>
          <p:nvPr/>
        </p:nvSpPr>
        <p:spPr>
          <a:xfrm>
            <a:off x="609600" y="2172430"/>
            <a:ext cx="640080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evaluate the effectiveness of the learning activities conducted through the platform.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improve interest in studies while having fun.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facilitate the accessibility mode for improving vision in the system.</a:t>
            </a:r>
          </a:p>
        </p:txBody>
      </p:sp>
      <p:pic>
        <p:nvPicPr>
          <p:cNvPr id="5" name="Picture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8C24597-555B-3D2E-E28C-1BE324E0EF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22">
            <a:extLst>
              <a:ext uri="{FF2B5EF4-FFF2-40B4-BE49-F238E27FC236}">
                <a16:creationId xmlns:a16="http://schemas.microsoft.com/office/drawing/2014/main" id="{9F71846E-CEE3-E9B4-D790-D7DD03F56DA1}"/>
              </a:ext>
            </a:extLst>
          </p:cNvPr>
          <p:cNvSpPr txBox="1"/>
          <p:nvPr/>
        </p:nvSpPr>
        <p:spPr>
          <a:xfrm>
            <a:off x="76200" y="6477000"/>
            <a:ext cx="7493365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IT20146474  | Liyanage A.L.D.K.S|   TMP-23-310 | </a:t>
            </a:r>
            <a:r>
              <a:rPr lang="en-US" sz="1500" b="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 Module</a:t>
            </a:r>
          </a:p>
        </p:txBody>
      </p:sp>
    </p:spTree>
    <p:extLst>
      <p:ext uri="{BB962C8B-B14F-4D97-AF65-F5344CB8AC3E}">
        <p14:creationId xmlns:p14="http://schemas.microsoft.com/office/powerpoint/2010/main" val="1654607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CA5C7A3-4190-11D9-5748-533492D9F9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490" y="905933"/>
            <a:ext cx="8315020" cy="5571067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28E3D3A-2C70-83B1-B0AA-4467FF951C76}"/>
              </a:ext>
            </a:extLst>
          </p:cNvPr>
          <p:cNvSpPr txBox="1"/>
          <p:nvPr/>
        </p:nvSpPr>
        <p:spPr>
          <a:xfrm>
            <a:off x="2590800" y="-152400"/>
            <a:ext cx="6441439" cy="848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28"/>
              </a:lnSpc>
            </a:pPr>
            <a:r>
              <a:rPr lang="en-US" sz="5000" b="1" spc="-263" dirty="0">
                <a:latin typeface="Open Sans Bold"/>
              </a:rPr>
              <a:t>Methodology</a:t>
            </a:r>
          </a:p>
        </p:txBody>
      </p:sp>
      <p:sp>
        <p:nvSpPr>
          <p:cNvPr id="12" name="TextBox 22">
            <a:extLst>
              <a:ext uri="{FF2B5EF4-FFF2-40B4-BE49-F238E27FC236}">
                <a16:creationId xmlns:a16="http://schemas.microsoft.com/office/drawing/2014/main" id="{E881016B-F22E-656B-5D43-8BE504C77177}"/>
              </a:ext>
            </a:extLst>
          </p:cNvPr>
          <p:cNvSpPr txBox="1"/>
          <p:nvPr/>
        </p:nvSpPr>
        <p:spPr>
          <a:xfrm>
            <a:off x="3171825" y="6476532"/>
            <a:ext cx="7493365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IT20146474  | Liyanage A.L.D.K.S|   TMP-23-310 | </a:t>
            </a:r>
            <a:r>
              <a:rPr lang="en-US" sz="1500" b="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 Module</a:t>
            </a:r>
          </a:p>
        </p:txBody>
      </p:sp>
    </p:spTree>
    <p:extLst>
      <p:ext uri="{BB962C8B-B14F-4D97-AF65-F5344CB8AC3E}">
        <p14:creationId xmlns:p14="http://schemas.microsoft.com/office/powerpoint/2010/main" val="2355093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8">
            <a:extLst>
              <a:ext uri="{FF2B5EF4-FFF2-40B4-BE49-F238E27FC236}">
                <a16:creationId xmlns:a16="http://schemas.microsoft.com/office/drawing/2014/main" id="{53039D13-C0A8-0967-8439-78EF847282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065" y="623275"/>
            <a:ext cx="2287802" cy="2644859"/>
          </a:xfrm>
          <a:prstGeom prst="rect">
            <a:avLst/>
          </a:prstGeom>
        </p:spPr>
      </p:pic>
      <p:pic>
        <p:nvPicPr>
          <p:cNvPr id="5" name="Picture 4" descr="A blue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C12DEC16-05F6-D048-F7B4-0A4724DBA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3297" y="3586297"/>
            <a:ext cx="5135652" cy="2644860"/>
          </a:xfrm>
          <a:prstGeom prst="rect">
            <a:avLst/>
          </a:prstGeom>
        </p:spPr>
      </p:pic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DE422-E9C3-BB41-1600-CF871BED1E76}"/>
              </a:ext>
            </a:extLst>
          </p:cNvPr>
          <p:cNvSpPr txBox="1"/>
          <p:nvPr/>
        </p:nvSpPr>
        <p:spPr>
          <a:xfrm>
            <a:off x="6889833" y="1188637"/>
            <a:ext cx="4218138" cy="1597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spc="-17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Tools and Technologies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359EC-3142-54B0-4645-3BDAFEAA5E4E}"/>
              </a:ext>
            </a:extLst>
          </p:cNvPr>
          <p:cNvSpPr txBox="1"/>
          <p:nvPr/>
        </p:nvSpPr>
        <p:spPr>
          <a:xfrm>
            <a:off x="6985815" y="3268134"/>
            <a:ext cx="3684551" cy="1893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 </a:t>
            </a:r>
          </a:p>
          <a:p>
            <a:pPr marL="5143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 Db</a:t>
            </a:r>
          </a:p>
          <a:p>
            <a:pPr marL="5143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Native</a:t>
            </a:r>
          </a:p>
          <a:p>
            <a:pPr marL="571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45E86B3-7A3E-1236-A4FA-B6655A8C8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122" y="701809"/>
            <a:ext cx="2144635" cy="2884488"/>
          </a:xfrm>
          <a:prstGeom prst="rect">
            <a:avLst/>
          </a:prstGeom>
        </p:spPr>
      </p:pic>
      <p:sp>
        <p:nvSpPr>
          <p:cNvPr id="2" name="TextBox 22">
            <a:extLst>
              <a:ext uri="{FF2B5EF4-FFF2-40B4-BE49-F238E27FC236}">
                <a16:creationId xmlns:a16="http://schemas.microsoft.com/office/drawing/2014/main" id="{6A3EE261-F871-3556-3A6D-A138A8AD8139}"/>
              </a:ext>
            </a:extLst>
          </p:cNvPr>
          <p:cNvSpPr txBox="1"/>
          <p:nvPr/>
        </p:nvSpPr>
        <p:spPr>
          <a:xfrm>
            <a:off x="50435" y="6500594"/>
            <a:ext cx="7493365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IT20146474  | Liyanage A.L.D.K.S|   TMP-23-310 | </a:t>
            </a:r>
            <a:r>
              <a:rPr lang="en-US" sz="1500" b="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 Module</a:t>
            </a:r>
          </a:p>
        </p:txBody>
      </p:sp>
    </p:spTree>
    <p:extLst>
      <p:ext uri="{BB962C8B-B14F-4D97-AF65-F5344CB8AC3E}">
        <p14:creationId xmlns:p14="http://schemas.microsoft.com/office/powerpoint/2010/main" val="322337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8">
            <a:extLst>
              <a:ext uri="{FF2B5EF4-FFF2-40B4-BE49-F238E27FC236}">
                <a16:creationId xmlns:a16="http://schemas.microsoft.com/office/drawing/2014/main" id="{E2C19F33-2F3D-BCF4-73FC-471F9E580822}"/>
              </a:ext>
            </a:extLst>
          </p:cNvPr>
          <p:cNvSpPr txBox="1"/>
          <p:nvPr/>
        </p:nvSpPr>
        <p:spPr>
          <a:xfrm>
            <a:off x="684016" y="410259"/>
            <a:ext cx="10713202" cy="62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2"/>
              </a:lnSpc>
            </a:pPr>
            <a:r>
              <a:rPr lang="en-US" sz="5000" spc="-175" dirty="0">
                <a:latin typeface="Open Sans Bold"/>
              </a:rPr>
              <a:t>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8EDD4-0490-243A-D647-86D3C2C2D7CB}"/>
              </a:ext>
            </a:extLst>
          </p:cNvPr>
          <p:cNvSpPr txBox="1"/>
          <p:nvPr/>
        </p:nvSpPr>
        <p:spPr>
          <a:xfrm>
            <a:off x="895738" y="138900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Functional 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27E57-89BB-190C-9110-C909894C4328}"/>
              </a:ext>
            </a:extLst>
          </p:cNvPr>
          <p:cNvSpPr txBox="1"/>
          <p:nvPr/>
        </p:nvSpPr>
        <p:spPr>
          <a:xfrm>
            <a:off x="1066800" y="1991123"/>
            <a:ext cx="102294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Audio and descriptions: The gaming module should provide clear and descriptive audio and descriptions for the visually impaired students to navigate the game, understand their progress, and perform tasks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dirty="0"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Voice navigation: The mobile gaming module should have voice navigation, allowing visually impaired students to easily navigate through menus and options.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instructions: The mobile gaming module should provide clear and concise instructions on how to play the game, how to progress through different levels, and how to achieve different objectives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AB8E7A20-E8F7-B3DA-2252-7B62063F9082}"/>
              </a:ext>
            </a:extLst>
          </p:cNvPr>
          <p:cNvSpPr txBox="1"/>
          <p:nvPr/>
        </p:nvSpPr>
        <p:spPr>
          <a:xfrm>
            <a:off x="3171825" y="6476532"/>
            <a:ext cx="7493365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IT20146474  | Liyanage A.L.D.K.S|   TMP-23-310 | </a:t>
            </a:r>
            <a:r>
              <a:rPr lang="en-US" sz="1500" b="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 Module</a:t>
            </a:r>
          </a:p>
        </p:txBody>
      </p:sp>
    </p:spTree>
    <p:extLst>
      <p:ext uri="{BB962C8B-B14F-4D97-AF65-F5344CB8AC3E}">
        <p14:creationId xmlns:p14="http://schemas.microsoft.com/office/powerpoint/2010/main" val="345520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D3820-2FCC-AECC-E857-C7A83E15B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 b="1" kern="1200" spc="-286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en-US" sz="5000" b="1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3D833-7492-8D5E-A47D-F00E97DBC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857" y="2644669"/>
            <a:ext cx="5236464" cy="328269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marR="0" indent="-228600" algn="just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e-learning method is the most prominent way of gaining knowledge and experiences nowadays. </a:t>
            </a:r>
          </a:p>
          <a:p>
            <a:pPr marL="0" marR="0" indent="-228600" algn="just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-228600" algn="just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supports and enhances the learning experience of students whose eyesight is good, it has caused inconvenience for visually impaired students, who find difficulties in online learning. </a:t>
            </a:r>
          </a:p>
          <a:p>
            <a:pPr marL="0" marR="0" indent="-228600" algn="just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-228600" algn="just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are planning to develop a mobile application using the access mode.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A62F3FC-B323-8AFF-257E-6ECBAEF68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4636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11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8288E7-C42D-CA23-9FF9-6861DC06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695C-46EE-45F7-9E39-D3A734740A9D}" type="datetime1">
              <a:rPr lang="en-US" smtClean="0"/>
              <a:t>11/6/2023</a:t>
            </a:fld>
            <a:endParaRPr lang="en-US" dirty="0"/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E2C19F33-2F3D-BCF4-73FC-471F9E580822}"/>
              </a:ext>
            </a:extLst>
          </p:cNvPr>
          <p:cNvSpPr txBox="1"/>
          <p:nvPr/>
        </p:nvSpPr>
        <p:spPr>
          <a:xfrm>
            <a:off x="684016" y="410259"/>
            <a:ext cx="10713202" cy="62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2"/>
              </a:lnSpc>
            </a:pPr>
            <a:r>
              <a:rPr lang="en-US" sz="5000" spc="-175" dirty="0">
                <a:latin typeface="Open Sans Bold"/>
              </a:rPr>
              <a:t>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8EDD4-0490-243A-D647-86D3C2C2D7CB}"/>
              </a:ext>
            </a:extLst>
          </p:cNvPr>
          <p:cNvSpPr txBox="1"/>
          <p:nvPr/>
        </p:nvSpPr>
        <p:spPr>
          <a:xfrm>
            <a:off x="895738" y="138900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- Functional 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27E57-89BB-190C-9110-C909894C4328}"/>
              </a:ext>
            </a:extLst>
          </p:cNvPr>
          <p:cNvSpPr txBox="1"/>
          <p:nvPr/>
        </p:nvSpPr>
        <p:spPr>
          <a:xfrm>
            <a:off x="533400" y="2057400"/>
            <a:ext cx="10229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4974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:The application should be able to access and play games at any given time.</a:t>
            </a:r>
          </a:p>
          <a:p>
            <a:pPr marL="934974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4974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: The Gaming Module output accuracy should be error free, and the code should be bug free.so the translation output could be reliable.</a:t>
            </a:r>
          </a:p>
          <a:p>
            <a:pPr marL="934974" indent="-28575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4974" indent="-285750" algn="l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:The application should be able to handle a large number of users and requests without crashing or experiencing downtime.</a:t>
            </a:r>
          </a:p>
          <a:p>
            <a:pPr marL="934974" indent="-285750" algn="l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4974" indent="-285750" algn="l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privacy : The interface should be protected from attacks.</a:t>
            </a: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FEEFD3DF-03D8-9D13-FDD3-27D82E939C7C}"/>
              </a:ext>
            </a:extLst>
          </p:cNvPr>
          <p:cNvSpPr txBox="1"/>
          <p:nvPr/>
        </p:nvSpPr>
        <p:spPr>
          <a:xfrm>
            <a:off x="3171825" y="6476532"/>
            <a:ext cx="7493365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IT20146474  | Liyanage A.L.D.K.S|   TMP-23-310 | </a:t>
            </a:r>
            <a:r>
              <a:rPr lang="en-US" sz="1500" b="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 Module</a:t>
            </a:r>
          </a:p>
        </p:txBody>
      </p:sp>
    </p:spTree>
    <p:extLst>
      <p:ext uri="{BB962C8B-B14F-4D97-AF65-F5344CB8AC3E}">
        <p14:creationId xmlns:p14="http://schemas.microsoft.com/office/powerpoint/2010/main" val="277148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6" name="Rectangle 3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74495-49CD-20B4-3050-5448B04D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spc="-263" dirty="0">
                <a:latin typeface="Tex Gyre Termes Bold"/>
              </a:rPr>
              <a:t>Completion of the work for PP1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E50D199E-7936-791C-5375-9F50906DC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endParaRPr lang="en-US" sz="2400" spc="305" dirty="0">
              <a:latin typeface="Aparajita" panose="020B0502040204020203" pitchFamily="18" charset="0"/>
              <a:cs typeface="Aparajita" panose="020B0502040204020203" pitchFamily="18" charset="0"/>
            </a:endParaRPr>
          </a:p>
          <a:p>
            <a:endParaRPr lang="en-US" sz="24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B3005B0-1CDC-8A53-42C5-9B1F58FEABA4}"/>
              </a:ext>
            </a:extLst>
          </p:cNvPr>
          <p:cNvSpPr txBox="1"/>
          <p:nvPr/>
        </p:nvSpPr>
        <p:spPr>
          <a:xfrm>
            <a:off x="2286000" y="2943593"/>
            <a:ext cx="670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740664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Completed the functionalities of Sound of animals, Fun spellings game</a:t>
            </a:r>
            <a:endPara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657350" lvl="3" indent="-285750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Activated  the voice for  Animal's sound </a:t>
            </a:r>
          </a:p>
          <a:p>
            <a:pPr marL="1657350" lvl="3" indent="-285750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Activated  the voice for Fun spellings</a:t>
            </a:r>
            <a:endPara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 defTabSz="740664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Enabled the screen reader</a:t>
            </a:r>
          </a:p>
          <a:p>
            <a:pPr marL="285750" indent="-285750" defTabSz="740664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Enabled the accessibility mode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841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B2FD1-17F7-4D1C-1712-728D7F583DFF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latin typeface="+mj-lt"/>
                <a:ea typeface="+mj-ea"/>
                <a:cs typeface="+mj-cs"/>
              </a:rPr>
              <a:t>Completion of the work for PP1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9C2CF-2C88-B0F4-DA73-3CF8E2304B64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Completed the functionalities of Sound of animals, Fun spellings game</a:t>
            </a:r>
            <a:endParaRPr lang="en-US" dirty="0"/>
          </a:p>
          <a:p>
            <a:pPr marL="1657350"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Activated  the voice for  Animal's sound </a:t>
            </a:r>
          </a:p>
          <a:p>
            <a:pPr marL="1657350"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Activated  the voice for Fun spellings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Enabled the screen reader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Enabled the accessibility mode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DB7591ED-8641-E1C7-02CD-7E78362E0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ABC5B-FC4A-D01A-D1E6-883D7BC3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51CDB4-C85A-4BCA-B3DE-80E848EAD71E}" type="datetime1">
              <a:rPr lang="en-US"/>
              <a:pPr>
                <a:spcAft>
                  <a:spcPts val="600"/>
                </a:spcAft>
              </a:pPr>
              <a:t>11/6/2023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65A6A-7CCF-6436-4808-914A4CDE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52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4495-49CD-20B4-3050-5448B04D9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spc="-263" dirty="0">
                <a:latin typeface="Tex Gyre Termes Bold"/>
              </a:rPr>
              <a:t>Completion of the work for PP2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BD2C3C8E-79B8-9AAD-C129-624BC1E6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63000" y="683163"/>
            <a:ext cx="1954408" cy="1961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5CC536-D12F-B483-D924-5FDED005C131}"/>
              </a:ext>
            </a:extLst>
          </p:cNvPr>
          <p:cNvSpPr txBox="1"/>
          <p:nvPr/>
        </p:nvSpPr>
        <p:spPr>
          <a:xfrm>
            <a:off x="1816453" y="2312127"/>
            <a:ext cx="670560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740664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Completed the functionalities of Sound of animals, Fun spellings game, Synonyms game</a:t>
            </a:r>
            <a:endPara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657350" lvl="3" indent="-285750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Activated  the voice for  Animal's sound </a:t>
            </a:r>
          </a:p>
          <a:p>
            <a:pPr marL="1657350" lvl="3" indent="-285750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Activated  the voice for Fun spellings</a:t>
            </a:r>
          </a:p>
          <a:p>
            <a:pPr marL="1657350" lvl="3" indent="-285750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Activated  the voice for Synonyms game</a:t>
            </a:r>
          </a:p>
          <a:p>
            <a:pPr marL="1657350" lvl="3" indent="-285750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 defTabSz="740664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Enabled the screen reader</a:t>
            </a:r>
          </a:p>
          <a:p>
            <a:pPr marL="285750" indent="-285750" defTabSz="740664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Enabled voice input </a:t>
            </a:r>
          </a:p>
          <a:p>
            <a:pPr marL="285750" indent="-285750" defTabSz="740664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Enabled voice instructions (Game instructions)</a:t>
            </a:r>
          </a:p>
          <a:p>
            <a:pPr marL="285750" indent="-285750" defTabSz="740664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Enabled gestures (Double tap and Swipe left gestures)</a:t>
            </a:r>
            <a:endPara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 defTabSz="740664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Enabled the accessibility mode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858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cartoon animals&#10;&#10;Description automatically generated">
            <a:extLst>
              <a:ext uri="{FF2B5EF4-FFF2-40B4-BE49-F238E27FC236}">
                <a16:creationId xmlns:a16="http://schemas.microsoft.com/office/drawing/2014/main" id="{F0534780-10E2-830B-4402-B2141A46EF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956" y="1198983"/>
            <a:ext cx="2072160" cy="46048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11E295-B99F-4B42-2A30-6A4DF8B060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74" y="1211424"/>
            <a:ext cx="2072160" cy="46048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93B226A4-6C7E-DBF8-D6E0-3D5895B000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806" y="1123527"/>
            <a:ext cx="2072160" cy="46048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game&#10;&#10;Description automatically generated">
            <a:extLst>
              <a:ext uri="{FF2B5EF4-FFF2-40B4-BE49-F238E27FC236}">
                <a16:creationId xmlns:a16="http://schemas.microsoft.com/office/drawing/2014/main" id="{DD609DE9-9F6F-3A94-1EFA-C9512A7236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4742" y="1123527"/>
            <a:ext cx="207216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29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5A4E1A-ECA8-2A18-71F5-6AA8DA6852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335" y="643466"/>
            <a:ext cx="2506979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CB15A58-15B3-10CE-D528-8DEFFCB299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685" y="643467"/>
            <a:ext cx="250697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29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AFF15D70-68A2-DD8A-D29C-62E33C8DAD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335" y="643466"/>
            <a:ext cx="2506979" cy="55710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game&#10;&#10;Description automatically generated">
            <a:extLst>
              <a:ext uri="{FF2B5EF4-FFF2-40B4-BE49-F238E27FC236}">
                <a16:creationId xmlns:a16="http://schemas.microsoft.com/office/drawing/2014/main" id="{E8CEE432-9252-4884-3ACB-0BC6C205C5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685" y="643467"/>
            <a:ext cx="250697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17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EE5591F-783B-BEEC-953B-6BA666F92497}"/>
              </a:ext>
            </a:extLst>
          </p:cNvPr>
          <p:cNvSpPr txBox="1"/>
          <p:nvPr/>
        </p:nvSpPr>
        <p:spPr>
          <a:xfrm>
            <a:off x="381000" y="251625"/>
            <a:ext cx="5151120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Future 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B6AA4-DC7C-CE9A-3C1F-1DE6AF9C3ED2}"/>
              </a:ext>
            </a:extLst>
          </p:cNvPr>
          <p:cNvSpPr txBox="1"/>
          <p:nvPr/>
        </p:nvSpPr>
        <p:spPr>
          <a:xfrm>
            <a:off x="381000" y="2872899"/>
            <a:ext cx="4876800" cy="2348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</a:rPr>
              <a:t>Update the UI s with more features.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</a:rPr>
              <a:t>Add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Gestures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Enabled the accessibility mode in Home page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EDD816-12D6-E1E8-F4AC-55632FA87F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3081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9B39-10FB-002C-7134-4E29571ED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spc="-236" dirty="0">
                <a:latin typeface="Open Sans Bold"/>
              </a:rPr>
              <a:t>References</a:t>
            </a:r>
            <a:endParaRPr lang="en-US" sz="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1ADB6-153D-DFD9-BB6D-FA0A221DA8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1332477"/>
            <a:ext cx="8001000" cy="5135516"/>
          </a:xfrm>
          <a:prstGeom prst="rect">
            <a:avLst/>
          </a:prstGeom>
        </p:spPr>
      </p:pic>
      <p:sp>
        <p:nvSpPr>
          <p:cNvPr id="4" name="TextBox 22">
            <a:extLst>
              <a:ext uri="{FF2B5EF4-FFF2-40B4-BE49-F238E27FC236}">
                <a16:creationId xmlns:a16="http://schemas.microsoft.com/office/drawing/2014/main" id="{B9D43253-905C-6088-C66F-F2D037CC482E}"/>
              </a:ext>
            </a:extLst>
          </p:cNvPr>
          <p:cNvSpPr txBox="1"/>
          <p:nvPr/>
        </p:nvSpPr>
        <p:spPr>
          <a:xfrm>
            <a:off x="3171825" y="6476532"/>
            <a:ext cx="7493365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IT20146474  | Liyanage A.L.D.K.S|   TMP-23-310 | </a:t>
            </a:r>
            <a:r>
              <a:rPr lang="en-US" sz="1500" b="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 Module</a:t>
            </a:r>
          </a:p>
        </p:txBody>
      </p:sp>
    </p:spTree>
    <p:extLst>
      <p:ext uri="{BB962C8B-B14F-4D97-AF65-F5344CB8AC3E}">
        <p14:creationId xmlns:p14="http://schemas.microsoft.com/office/powerpoint/2010/main" val="3675038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345" y="2755837"/>
            <a:ext cx="8001000" cy="21305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spc="-87" dirty="0">
                <a:latin typeface="Open Sans"/>
              </a:rPr>
              <a:t>Nayanananda W.A.K.D</a:t>
            </a:r>
            <a:br>
              <a:rPr lang="en-US" sz="5000" b="1" spc="-87" dirty="0">
                <a:latin typeface="Open Sans"/>
              </a:rPr>
            </a:br>
            <a:endParaRPr lang="en-US" sz="5000" b="1" dirty="0"/>
          </a:p>
        </p:txBody>
      </p:sp>
      <p:pic>
        <p:nvPicPr>
          <p:cNvPr id="4" name="Picture 3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9C164A5-DEFE-0353-1E9D-A9B9FB3725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A1C31C0-1A50-DBA5-36D9-779715559A42}"/>
              </a:ext>
            </a:extLst>
          </p:cNvPr>
          <p:cNvSpPr txBox="1">
            <a:spLocks/>
          </p:cNvSpPr>
          <p:nvPr/>
        </p:nvSpPr>
        <p:spPr>
          <a:xfrm>
            <a:off x="5297760" y="4636008"/>
            <a:ext cx="6251111" cy="157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IT20237622  </a:t>
            </a:r>
          </a:p>
          <a:p>
            <a:r>
              <a:rPr lang="en-US" b="1" spc="33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3231316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C6482-0370-FE5A-F06E-0B9FF2B72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4512" y="827428"/>
            <a:ext cx="6894576" cy="937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Question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FD43F-0B5A-04B2-7544-758A2534A67F}"/>
              </a:ext>
            </a:extLst>
          </p:cNvPr>
          <p:cNvSpPr txBox="1"/>
          <p:nvPr/>
        </p:nvSpPr>
        <p:spPr>
          <a:xfrm>
            <a:off x="4684248" y="2592324"/>
            <a:ext cx="7309104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latin typeface="Segoe UI" panose="020B0502040204020203" pitchFamily="34" charset="0"/>
              </a:rPr>
              <a:t>H</a:t>
            </a:r>
            <a:r>
              <a:rPr lang="en-US" sz="1800" b="1" dirty="0">
                <a:effectLst/>
                <a:latin typeface="Segoe UI" panose="020B0502040204020203" pitchFamily="34" charset="0"/>
              </a:rPr>
              <a:t>ow to improve online learnability in visually impaired elementary school children? </a:t>
            </a:r>
          </a:p>
          <a:p>
            <a:endParaRPr lang="en-US" sz="1800" dirty="0">
              <a:effectLst/>
              <a:latin typeface="Segoe UI" panose="020B0502040204020203" pitchFamily="34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ow to create a platform which facilitates learning 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multilingual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language?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ow visual impaired learners can meet a tutor for learning support?</a:t>
            </a:r>
          </a:p>
          <a:p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ow to evaluate the effectiveness of the learning activities conducted through the platform?</a:t>
            </a:r>
          </a:p>
          <a:p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ow to create a platform to recommend a tutor based on learner’s knowledge and level of disability?</a:t>
            </a:r>
          </a:p>
          <a:p>
            <a:endParaRPr lang="en-US" sz="1800" dirty="0">
              <a:effectLst/>
              <a:latin typeface="Segoe UI" panose="020B0502040204020203" pitchFamily="34" charset="0"/>
            </a:endParaRPr>
          </a:p>
          <a:p>
            <a:endParaRPr lang="en-US" sz="1800" dirty="0">
              <a:effectLst/>
              <a:latin typeface="Segoe UI" panose="020B0502040204020203" pitchFamily="34" charset="0"/>
            </a:endParaRPr>
          </a:p>
          <a:p>
            <a:pPr>
              <a:lnSpc>
                <a:spcPct val="90000"/>
              </a:lnSpc>
            </a:pPr>
            <a:endParaRPr lang="en-US" sz="2200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C42BD0F-458E-CEDD-E04A-0741C6649B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7673" y="1087720"/>
            <a:ext cx="5386873" cy="525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71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Arc 1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9EB72DF6-F924-0F3D-2A13-0B3BDE70A703}"/>
              </a:ext>
            </a:extLst>
          </p:cNvPr>
          <p:cNvSpPr txBox="1"/>
          <p:nvPr/>
        </p:nvSpPr>
        <p:spPr>
          <a:xfrm>
            <a:off x="990600" y="289051"/>
            <a:ext cx="110099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sz="5000" b="0" i="0" baseline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utor recommendation module </a:t>
            </a:r>
            <a:endParaRPr lang="en-US" sz="5000" spc="-263" dirty="0">
              <a:latin typeface="+mj-lt"/>
              <a:ea typeface="+mj-ea"/>
              <a:cs typeface="+mj-cs"/>
            </a:endParaRPr>
          </a:p>
        </p:txBody>
      </p:sp>
      <p:sp>
        <p:nvSpPr>
          <p:cNvPr id="36" name="Freeform: Shape 1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5F9BEF5-2601-5E23-194F-C617E8C8A8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95" y="1752600"/>
            <a:ext cx="3352800" cy="3352800"/>
          </a:xfrm>
          <a:prstGeom prst="rect">
            <a:avLst/>
          </a:prstGeom>
        </p:spPr>
      </p:pic>
      <p:graphicFrame>
        <p:nvGraphicFramePr>
          <p:cNvPr id="9" name="TextBox 5">
            <a:extLst>
              <a:ext uri="{FF2B5EF4-FFF2-40B4-BE49-F238E27FC236}">
                <a16:creationId xmlns:a16="http://schemas.microsoft.com/office/drawing/2014/main" id="{465FB868-6C4B-B4AA-C0BD-C697FE38FD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3854996"/>
              </p:ext>
            </p:extLst>
          </p:nvPr>
        </p:nvGraphicFramePr>
        <p:xfrm>
          <a:off x="3339006" y="1633325"/>
          <a:ext cx="8757137" cy="4191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098BE55-C2D1-ACB8-DEF3-BB86495796D6}"/>
              </a:ext>
            </a:extLst>
          </p:cNvPr>
          <p:cNvSpPr txBox="1"/>
          <p:nvPr/>
        </p:nvSpPr>
        <p:spPr>
          <a:xfrm>
            <a:off x="4638472" y="4763010"/>
            <a:ext cx="61582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recommendation is based on: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marks that the student gained from the online exam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disability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770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C2B57-E330-3C9D-49C9-01E16376FF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-457200" y="-1"/>
            <a:ext cx="670560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4CBC1C-9E1F-9EF4-0939-68173FE25B32}"/>
              </a:ext>
            </a:extLst>
          </p:cNvPr>
          <p:cNvSpPr txBox="1"/>
          <p:nvPr/>
        </p:nvSpPr>
        <p:spPr>
          <a:xfrm>
            <a:off x="6019801" y="2386052"/>
            <a:ext cx="6019800" cy="3100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create a platform to recommend a tutor based on learner’s knowledge and level of disability?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evaluate online examination platform to measure knowledge level of visual impaired students?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create a platform that facilitates the use of accessibility mode?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b="1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D4B83-B037-72DC-077D-372CA847E38B}"/>
              </a:ext>
            </a:extLst>
          </p:cNvPr>
          <p:cNvSpPr txBox="1"/>
          <p:nvPr/>
        </p:nvSpPr>
        <p:spPr>
          <a:xfrm>
            <a:off x="6217920" y="431632"/>
            <a:ext cx="6355080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Research Problem</a:t>
            </a: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DA12BE1A-4114-57C0-2DEE-3942A02AC3A9}"/>
              </a:ext>
            </a:extLst>
          </p:cNvPr>
          <p:cNvSpPr txBox="1"/>
          <p:nvPr/>
        </p:nvSpPr>
        <p:spPr>
          <a:xfrm>
            <a:off x="5257800" y="6477000"/>
            <a:ext cx="6911742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IT20237622  | Nayanananda W.A.K.D|   TMP-23-310 | </a:t>
            </a:r>
            <a:r>
              <a:rPr lang="en-US" sz="150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Tutor recommendation module </a:t>
            </a:r>
          </a:p>
        </p:txBody>
      </p:sp>
    </p:spTree>
    <p:extLst>
      <p:ext uri="{BB962C8B-B14F-4D97-AF65-F5344CB8AC3E}">
        <p14:creationId xmlns:p14="http://schemas.microsoft.com/office/powerpoint/2010/main" val="4026844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D0062-DC11-4CD2-AFC5-14E50B55C041}"/>
              </a:ext>
            </a:extLst>
          </p:cNvPr>
          <p:cNvSpPr txBox="1"/>
          <p:nvPr/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Objectives</a:t>
            </a:r>
          </a:p>
        </p:txBody>
      </p:sp>
      <p:pic>
        <p:nvPicPr>
          <p:cNvPr id="11" name="Picture 10" descr="A person holding a child&#10;&#10;Description automatically generated with medium confidence">
            <a:extLst>
              <a:ext uri="{FF2B5EF4-FFF2-40B4-BE49-F238E27FC236}">
                <a16:creationId xmlns:a16="http://schemas.microsoft.com/office/drawing/2014/main" id="{868B60DA-256C-6330-5B34-448B6AC5CA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4368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192979-B7BF-549F-98CB-572A4E9AD75C}"/>
              </a:ext>
            </a:extLst>
          </p:cNvPr>
          <p:cNvSpPr txBox="1"/>
          <p:nvPr/>
        </p:nvSpPr>
        <p:spPr>
          <a:xfrm>
            <a:off x="457200" y="2133600"/>
            <a:ext cx="6400800" cy="426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platform to recommend a tutor based on learner’s knowledge and level of disability.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acknowledge the knowledge level of visually impaired students by holding an online voice-based examination.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rtl="0" eaLnBrk="1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facilitate the accessibility mode for improving vision in the system.</a:t>
            </a:r>
          </a:p>
          <a:p>
            <a:pPr marL="0" algn="just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</a:endParaRP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B99D943B-657F-3A05-8386-B1728A179CC0}"/>
              </a:ext>
            </a:extLst>
          </p:cNvPr>
          <p:cNvSpPr txBox="1"/>
          <p:nvPr/>
        </p:nvSpPr>
        <p:spPr>
          <a:xfrm>
            <a:off x="22458" y="6477000"/>
            <a:ext cx="6911742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IT20237622  | Nayanananda W.A.K.D|   TMP-23-310 | </a:t>
            </a:r>
            <a:r>
              <a:rPr lang="en-US" sz="1500" i="0" baseline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Tutor recommendation module </a:t>
            </a:r>
          </a:p>
        </p:txBody>
      </p:sp>
    </p:spTree>
    <p:extLst>
      <p:ext uri="{BB962C8B-B14F-4D97-AF65-F5344CB8AC3E}">
        <p14:creationId xmlns:p14="http://schemas.microsoft.com/office/powerpoint/2010/main" val="2590918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00344-40DE-C151-A93B-A1B30F6EBB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460" y="228600"/>
            <a:ext cx="921487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4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E5591F-783B-BEEC-953B-6BA666F92497}"/>
              </a:ext>
            </a:extLst>
          </p:cNvPr>
          <p:cNvSpPr txBox="1"/>
          <p:nvPr/>
        </p:nvSpPr>
        <p:spPr>
          <a:xfrm>
            <a:off x="271852" y="2781483"/>
            <a:ext cx="3671582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Poster Designed For</a:t>
            </a: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endParaRPr lang="en-US" sz="4000" b="1" kern="1200" dirty="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Edu Sense</a:t>
            </a:r>
            <a:endParaRPr lang="en-US" sz="4000" b="1" kern="1200" dirty="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2" name="Picture 1" descr="A close-up of a document&#10;&#10;Description automatically generated">
            <a:extLst>
              <a:ext uri="{FF2B5EF4-FFF2-40B4-BE49-F238E27FC236}">
                <a16:creationId xmlns:a16="http://schemas.microsoft.com/office/drawing/2014/main" id="{DC156358-CADC-9CC8-E936-FEB6B985C3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34" y="467208"/>
            <a:ext cx="419093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9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E5591F-783B-BEEC-953B-6BA666F92497}"/>
              </a:ext>
            </a:extLst>
          </p:cNvPr>
          <p:cNvSpPr txBox="1"/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Research Paper Acceptance</a:t>
            </a:r>
            <a:endParaRPr lang="en-US" sz="4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2BEE3B4-5284-4A32-6803-AE44FCCABE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217" y="1287773"/>
            <a:ext cx="3147413" cy="4282194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DEA7C1-6765-4214-F47B-CEFC62A8A3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2059" y="736370"/>
            <a:ext cx="2490683" cy="538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82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outdoor, sky, cloud, tree&#10;&#10;Description automatically generated">
            <a:extLst>
              <a:ext uri="{FF2B5EF4-FFF2-40B4-BE49-F238E27FC236}">
                <a16:creationId xmlns:a16="http://schemas.microsoft.com/office/drawing/2014/main" id="{3592BFC5-660B-6A3A-B1CE-96D4B91E8D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7044" y="-1"/>
            <a:ext cx="4661488" cy="3104208"/>
          </a:xfrm>
          <a:prstGeom prst="rect">
            <a:avLst/>
          </a:prstGeom>
        </p:spPr>
      </p:pic>
      <p:pic>
        <p:nvPicPr>
          <p:cNvPr id="10" name="Picture 9" descr="A person leaning against a wall&#10;&#10;Description automatically generated with medium confidence">
            <a:extLst>
              <a:ext uri="{FF2B5EF4-FFF2-40B4-BE49-F238E27FC236}">
                <a16:creationId xmlns:a16="http://schemas.microsoft.com/office/drawing/2014/main" id="{A549B9E6-0875-1247-17BB-B5BE277F0E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5419263" y="3243304"/>
            <a:ext cx="6129269" cy="3592925"/>
          </a:xfrm>
          <a:prstGeom prst="rect">
            <a:avLst/>
          </a:prstGeom>
        </p:spPr>
      </p:pic>
      <p:pic>
        <p:nvPicPr>
          <p:cNvPr id="20" name="Picture 1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4DA055F-1DD3-E626-4B0C-9D20E541BC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7" y="-6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16" name="Picture 15" descr="A picture containing outdoor, sky, land vehicle, vehicle&#10;&#10;Description automatically generated">
            <a:extLst>
              <a:ext uri="{FF2B5EF4-FFF2-40B4-BE49-F238E27FC236}">
                <a16:creationId xmlns:a16="http://schemas.microsoft.com/office/drawing/2014/main" id="{04D9E0DF-D108-E72B-55E8-943DCE622B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8" y="4080064"/>
            <a:ext cx="4614333" cy="21561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30BBAC-6670-6D32-5FE6-A14E0680BAD8}"/>
              </a:ext>
            </a:extLst>
          </p:cNvPr>
          <p:cNvSpPr txBox="1"/>
          <p:nvPr/>
        </p:nvSpPr>
        <p:spPr>
          <a:xfrm>
            <a:off x="1295400" y="118995"/>
            <a:ext cx="6097554" cy="524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highlight>
                  <a:srgbClr val="FFFF00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SNAPS OF</a:t>
            </a:r>
            <a:r>
              <a:rPr lang="en-US" sz="2400" b="1" dirty="0">
                <a:highlight>
                  <a:srgbClr val="FFFF00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DATA SURVEY</a:t>
            </a:r>
            <a:endParaRPr lang="en-US" sz="1000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729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group of people standing in front of a white board&#10;&#10;Description automatically generated">
            <a:extLst>
              <a:ext uri="{FF2B5EF4-FFF2-40B4-BE49-F238E27FC236}">
                <a16:creationId xmlns:a16="http://schemas.microsoft.com/office/drawing/2014/main" id="{F4B0521A-6229-5B1B-E46F-A87865D480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6" name="Picture 5" descr="A group of people standing around a computer&#10;&#10;Description automatically generated">
            <a:extLst>
              <a:ext uri="{FF2B5EF4-FFF2-40B4-BE49-F238E27FC236}">
                <a16:creationId xmlns:a16="http://schemas.microsoft.com/office/drawing/2014/main" id="{DBE98E67-5DE5-A15D-C57E-22EE488E22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3" name="Picture 2" descr="A group of people standing in front of a projector screen&#10;&#10;Description automatically generated">
            <a:extLst>
              <a:ext uri="{FF2B5EF4-FFF2-40B4-BE49-F238E27FC236}">
                <a16:creationId xmlns:a16="http://schemas.microsoft.com/office/drawing/2014/main" id="{F083B8DE-6E84-978F-D985-E918EC18F2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 b="-3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</p:spPr>
      </p:pic>
      <p:pic>
        <p:nvPicPr>
          <p:cNvPr id="4" name="Picture 3" descr="A group of people standing in front of a white board&#10;&#10;Description automatically generated">
            <a:extLst>
              <a:ext uri="{FF2B5EF4-FFF2-40B4-BE49-F238E27FC236}">
                <a16:creationId xmlns:a16="http://schemas.microsoft.com/office/drawing/2014/main" id="{D929EA4D-E9F7-6161-CBF3-2221535221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F7788E-5142-D43A-DE03-620B487AD3C1}"/>
              </a:ext>
            </a:extLst>
          </p:cNvPr>
          <p:cNvSpPr txBox="1"/>
          <p:nvPr/>
        </p:nvSpPr>
        <p:spPr>
          <a:xfrm>
            <a:off x="2495911" y="3186023"/>
            <a:ext cx="8177840" cy="6617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700" b="1" dirty="0">
                <a:highlight>
                  <a:srgbClr val="FFFF00"/>
                </a:highlight>
                <a:latin typeface="Calibri Light"/>
                <a:ea typeface="Calibri Light"/>
                <a:cs typeface="Calibri Light"/>
              </a:rPr>
              <a:t>Microsoft AI for Accessibility Hackathon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869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E616A45D-348D-579A-984C-AD2C2E4C1A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ndoor, lined, several&#10;&#10;Description automatically generated">
            <a:extLst>
              <a:ext uri="{FF2B5EF4-FFF2-40B4-BE49-F238E27FC236}">
                <a16:creationId xmlns:a16="http://schemas.microsoft.com/office/drawing/2014/main" id="{A59F5AA8-5C0F-0830-7721-BE07B5C98D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-685800" y="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5D99B9-09C1-5A7C-351E-CE53D27ED8DA}"/>
              </a:ext>
            </a:extLst>
          </p:cNvPr>
          <p:cNvSpPr txBox="1"/>
          <p:nvPr/>
        </p:nvSpPr>
        <p:spPr>
          <a:xfrm>
            <a:off x="5562600" y="228600"/>
            <a:ext cx="6415605" cy="6883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800"/>
              </a:spcAft>
            </a:pPr>
            <a:r>
              <a:rPr lang="en-US" sz="5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Objectives </a:t>
            </a:r>
          </a:p>
          <a:p>
            <a:pPr marR="0" algn="l"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algn="l"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improve online learnability in visually impaired elementary school children</a:t>
            </a:r>
          </a:p>
          <a:p>
            <a:pPr marR="0" algn="l"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supportive voice bot which facilitates learning in multilingual language.</a:t>
            </a:r>
          </a:p>
          <a:p>
            <a:pPr marL="800100" lvl="1" indent="-342900" algn="l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an e-learning platform for visual impaired learners can meet a tutor for learning support.</a:t>
            </a:r>
          </a:p>
          <a:p>
            <a:pPr marL="800100" lvl="1" indent="-342900" algn="l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evaluate the effectiveness of the learning activities conducted through the platform.</a:t>
            </a:r>
          </a:p>
          <a:p>
            <a:pPr marL="800100" lvl="1" indent="-342900" algn="l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platform to recommend a tutor based on learner’s knowledge and level of disability.</a:t>
            </a:r>
          </a:p>
          <a:p>
            <a:pPr marR="0" algn="l"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algn="l">
              <a:spcBef>
                <a:spcPts val="0"/>
              </a:spcBef>
              <a:spcAft>
                <a:spcPts val="800"/>
              </a:spcAft>
            </a:pPr>
            <a:endParaRPr lang="en-US" sz="2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 algn="l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marR="0" indent="-228600" algn="l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4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49DE44C-DDD9-0377-0C21-2798AD4814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270" y="762000"/>
            <a:ext cx="8629192" cy="586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42CB5B-D145-0FF5-E1C7-8D8274829B33}"/>
              </a:ext>
            </a:extLst>
          </p:cNvPr>
          <p:cNvSpPr txBox="1"/>
          <p:nvPr/>
        </p:nvSpPr>
        <p:spPr>
          <a:xfrm>
            <a:off x="76200" y="4048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Overview </a:t>
            </a:r>
          </a:p>
        </p:txBody>
      </p:sp>
    </p:spTree>
    <p:extLst>
      <p:ext uri="{BB962C8B-B14F-4D97-AF65-F5344CB8AC3E}">
        <p14:creationId xmlns:p14="http://schemas.microsoft.com/office/powerpoint/2010/main" val="1110719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A62EE-809C-E12F-F44E-43CEB01B3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spc="-215" dirty="0">
                <a:latin typeface="Open Sans Bold"/>
              </a:rPr>
              <a:t>Commercialization</a:t>
            </a:r>
            <a:endParaRPr lang="en-US" sz="5400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28E37-4ED7-A6F4-B29A-484C9536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rtl="0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Identifying the target audience: In this case, the target audience would be visually impaired students who could benefit from the features of the mobile application.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mainly target:</a:t>
            </a:r>
          </a:p>
          <a:p>
            <a:pPr marL="457200" lvl="1" indent="0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Primary schools that study the visual impaired students</a:t>
            </a:r>
          </a:p>
          <a:p>
            <a:pPr marL="457200" lvl="1" indent="0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Parents/guardians of the visual impaired primary students</a:t>
            </a:r>
          </a:p>
          <a:p>
            <a:pPr marL="457200" lvl="1" indent="0"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 that serve the visually impaired society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Revenue generation: Commercialization also involves generating revenue from the mobile application. This could involve charging for the application itself, offering premium features for a fee, or monetizing through in-app advertising.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Social Media to promote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F8CB5-9A4F-0274-E933-87D43E9E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C13F9A2-7A7C-45A5-8BD7-BBC977441736}" type="datetime1">
              <a:rPr lang="en-US" smtClean="0"/>
              <a:pPr>
                <a:spcAft>
                  <a:spcPts val="600"/>
                </a:spcAft>
              </a:pPr>
              <a:t>11/6/2023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93177-8584-083A-FE5A-CDF543321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ED9A48-9038-5418-BB54-C7FB0FE84E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0" y="2418679"/>
            <a:ext cx="5613846" cy="342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84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0" y="3048000"/>
            <a:ext cx="6672072" cy="1158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ts val="2700"/>
              </a:lnSpc>
            </a:pPr>
            <a:r>
              <a:rPr lang="en-US" sz="5400" b="1" spc="-89" dirty="0">
                <a:latin typeface="Open Sans"/>
              </a:rPr>
              <a:t>Sathsarani B.A.D.A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IT20160098</a:t>
            </a:r>
            <a:r>
              <a:rPr lang="en-US" dirty="0">
                <a:solidFill>
                  <a:schemeClr val="tx1"/>
                </a:solidFill>
              </a:rPr>
              <a:t>  </a:t>
            </a:r>
          </a:p>
          <a:p>
            <a:r>
              <a:rPr lang="en-US" sz="2400" spc="330" dirty="0">
                <a:solidFill>
                  <a:schemeClr val="tx1"/>
                </a:solidFill>
                <a:latin typeface="Open Sans"/>
              </a:rPr>
              <a:t>Information Technology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2" name="Picture 1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BC021F2E-F9B8-9EED-758B-7B30F8EB77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Arc 1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9EB72DF6-F924-0F3D-2A13-0B3BDE70A703}"/>
              </a:ext>
            </a:extLst>
          </p:cNvPr>
          <p:cNvSpPr txBox="1"/>
          <p:nvPr/>
        </p:nvSpPr>
        <p:spPr>
          <a:xfrm>
            <a:off x="4724400" y="503237"/>
            <a:ext cx="6477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spc="-263" dirty="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Supportive Voice Bot</a:t>
            </a:r>
          </a:p>
        </p:txBody>
      </p:sp>
      <p:sp>
        <p:nvSpPr>
          <p:cNvPr id="36" name="Freeform: Shape 1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64422F4-1507-C2DA-9793-224DFEBEB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300" y="1479491"/>
            <a:ext cx="4513618" cy="451361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graphicFrame>
        <p:nvGraphicFramePr>
          <p:cNvPr id="29" name="TextBox 14">
            <a:extLst>
              <a:ext uri="{FF2B5EF4-FFF2-40B4-BE49-F238E27FC236}">
                <a16:creationId xmlns:a16="http://schemas.microsoft.com/office/drawing/2014/main" id="{DAC6BC47-2C61-0485-644F-C0F9771D6E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8303658"/>
              </p:ext>
            </p:extLst>
          </p:nvPr>
        </p:nvGraphicFramePr>
        <p:xfrm>
          <a:off x="4876800" y="1805056"/>
          <a:ext cx="6741900" cy="4513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22">
            <a:extLst>
              <a:ext uri="{FF2B5EF4-FFF2-40B4-BE49-F238E27FC236}">
                <a16:creationId xmlns:a16="http://schemas.microsoft.com/office/drawing/2014/main" id="{6B9642E6-8E85-2D56-CD7B-3054E3B7CFD9}"/>
              </a:ext>
            </a:extLst>
          </p:cNvPr>
          <p:cNvSpPr txBox="1"/>
          <p:nvPr/>
        </p:nvSpPr>
        <p:spPr>
          <a:xfrm>
            <a:off x="6477000" y="6465536"/>
            <a:ext cx="5715000" cy="357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500" spc="-107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IT20160098  | Sathsarani B.A.D.A   |   TMP-23-310 | Supportive Voice Bot</a:t>
            </a:r>
            <a:endParaRPr lang="en-US" sz="1500" kern="1200" spc="-263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780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4FF63888C64439862580733F918E7" ma:contentTypeVersion="14" ma:contentTypeDescription="Create a new document." ma:contentTypeScope="" ma:versionID="6262c5ec9836f8a787ed62888a069b28">
  <xsd:schema xmlns:xsd="http://www.w3.org/2001/XMLSchema" xmlns:xs="http://www.w3.org/2001/XMLSchema" xmlns:p="http://schemas.microsoft.com/office/2006/metadata/properties" xmlns:ns2="8faef53a-d342-4d90-a56c-b993878449d2" xmlns:ns3="db72c12f-87a4-44ab-bbc5-4cc8306b158a" targetNamespace="http://schemas.microsoft.com/office/2006/metadata/properties" ma:root="true" ma:fieldsID="2f5fb70a03bbdfa70542d3c736ed088f" ns2:_="" ns3:_="">
    <xsd:import namespace="8faef53a-d342-4d90-a56c-b993878449d2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aef53a-d342-4d90-a56c-b993878449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faef53a-d342-4d90-a56c-b993878449d2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2A42AC-247B-4A4F-89DD-DCC9D62CAB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aef53a-d342-4d90-a56c-b993878449d2"/>
    <ds:schemaRef ds:uri="db72c12f-87a4-44ab-bbc5-4cc8306b15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1E5A5F-4F2C-46B3-9CD0-12362692F0F9}">
  <ds:schemaRefs>
    <ds:schemaRef ds:uri="http://schemas.microsoft.com/office/2006/metadata/properties"/>
    <ds:schemaRef ds:uri="http://schemas.microsoft.com/office/infopath/2007/PartnerControls"/>
    <ds:schemaRef ds:uri="8faef53a-d342-4d90-a56c-b993878449d2"/>
    <ds:schemaRef ds:uri="db72c12f-87a4-44ab-bbc5-4cc8306b158a"/>
  </ds:schemaRefs>
</ds:datastoreItem>
</file>

<file path=customXml/itemProps3.xml><?xml version="1.0" encoding="utf-8"?>
<ds:datastoreItem xmlns:ds="http://schemas.openxmlformats.org/officeDocument/2006/customXml" ds:itemID="{2DAA154E-FF2A-4CCD-AC8A-D396D237905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396f5e2-cd81-4c31-9b73-ddc09cf29891}" enabled="1" method="Standard" siteId="{a628da58-b099-463e-b9bd-4987cd45ed75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3128</TotalTime>
  <Words>2034</Words>
  <Application>Microsoft Office PowerPoint</Application>
  <PresentationFormat>Widescreen</PresentationFormat>
  <Paragraphs>248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Aparajita</vt:lpstr>
      <vt:lpstr>Arial</vt:lpstr>
      <vt:lpstr>Calibri</vt:lpstr>
      <vt:lpstr>Calibri Light</vt:lpstr>
      <vt:lpstr>Open Sans</vt:lpstr>
      <vt:lpstr>Open Sans Bold</vt:lpstr>
      <vt:lpstr>Segoe UI</vt:lpstr>
      <vt:lpstr>Symbol</vt:lpstr>
      <vt:lpstr>Tex Gyre Termes Bold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Introduction</vt:lpstr>
      <vt:lpstr>Research Question</vt:lpstr>
      <vt:lpstr>PowerPoint Presentation</vt:lpstr>
      <vt:lpstr>PowerPoint Presentation</vt:lpstr>
      <vt:lpstr>Commercialization</vt:lpstr>
      <vt:lpstr>Sathsarani B.A.D.A</vt:lpstr>
      <vt:lpstr>PowerPoint Presentation</vt:lpstr>
      <vt:lpstr>PowerPoint Presentation</vt:lpstr>
      <vt:lpstr>PowerPoint Presentation</vt:lpstr>
      <vt:lpstr>PowerPoint Presentation</vt:lpstr>
      <vt:lpstr>Dias S.T.D</vt:lpstr>
      <vt:lpstr>PowerPoint Presentation</vt:lpstr>
      <vt:lpstr>PowerPoint Presentation</vt:lpstr>
      <vt:lpstr>PowerPoint Presentation</vt:lpstr>
      <vt:lpstr>PowerPoint Presentation</vt:lpstr>
      <vt:lpstr>Completion of the work for PP2</vt:lpstr>
      <vt:lpstr>PowerPoint Presentation</vt:lpstr>
      <vt:lpstr>References</vt:lpstr>
      <vt:lpstr>Liyanage A.L.D.K.S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Completion of the work for PP1</vt:lpstr>
      <vt:lpstr>PowerPoint Presentation</vt:lpstr>
      <vt:lpstr>Completion of the work for PP2</vt:lpstr>
      <vt:lpstr>PowerPoint Presentation</vt:lpstr>
      <vt:lpstr>PowerPoint Presentation</vt:lpstr>
      <vt:lpstr>PowerPoint Presentation</vt:lpstr>
      <vt:lpstr>PowerPoint Presentation</vt:lpstr>
      <vt:lpstr>References</vt:lpstr>
      <vt:lpstr>Nayanananda W.A.K.D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Liyanage A.L.D.K.S it20146474</dc:creator>
  <cp:lastModifiedBy>Kavindu Sachintha Liyanage</cp:lastModifiedBy>
  <cp:revision>303</cp:revision>
  <dcterms:created xsi:type="dcterms:W3CDTF">2023-03-24T15:17:34Z</dcterms:created>
  <dcterms:modified xsi:type="dcterms:W3CDTF">2023-11-06T09:41:14Z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Theme:11\1_Office Theme:8</vt:lpwstr>
  </property>
  <property fmtid="{D5CDD505-2E9C-101B-9397-08002B2CF9AE}" pid="3" name="ClassificationContentMarkingFooterText">
    <vt:lpwstr>Dialog - Internal</vt:lpwstr>
  </property>
  <property fmtid="{D5CDD505-2E9C-101B-9397-08002B2CF9AE}" pid="4" name="ContentTypeId">
    <vt:lpwstr>0x010100F5D4FF63888C64439862580733F918E7</vt:lpwstr>
  </property>
  <property fmtid="{D5CDD505-2E9C-101B-9397-08002B2CF9AE}" pid="5" name="MediaServiceImageTags">
    <vt:lpwstr/>
  </property>
</Properties>
</file>